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60979D85-2B6B-4A04-8AB3-719357DBC37E}">
          <p14:sldIdLst>
            <p14:sldId id="262"/>
            <p14:sldId id="256"/>
            <p14:sldId id="257"/>
          </p14:sldIdLst>
        </p14:section>
        <p14:section name="Oddíl bez názvu" id="{2A64CF0E-F47E-4FBC-BF22-3B69477CE013}">
          <p14:sldIdLst>
            <p14:sldId id="258"/>
            <p14:sldId id="259"/>
            <p14:sldId id="260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1402-D238-4231-A22E-4D471E98C2A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78137-D7EF-4CDA-9A8A-1E2A9D52A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736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1402-D238-4231-A22E-4D471E98C2A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78137-D7EF-4CDA-9A8A-1E2A9D52A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447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1402-D238-4231-A22E-4D471E98C2A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78137-D7EF-4CDA-9A8A-1E2A9D52A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842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1402-D238-4231-A22E-4D471E98C2A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78137-D7EF-4CDA-9A8A-1E2A9D52A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7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1402-D238-4231-A22E-4D471E98C2A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78137-D7EF-4CDA-9A8A-1E2A9D52A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111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1402-D238-4231-A22E-4D471E98C2A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78137-D7EF-4CDA-9A8A-1E2A9D52A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969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1402-D238-4231-A22E-4D471E98C2A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78137-D7EF-4CDA-9A8A-1E2A9D52A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419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1402-D238-4231-A22E-4D471E98C2A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78137-D7EF-4CDA-9A8A-1E2A9D52A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751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1402-D238-4231-A22E-4D471E98C2A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78137-D7EF-4CDA-9A8A-1E2A9D52A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20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1402-D238-4231-A22E-4D471E98C2A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78137-D7EF-4CDA-9A8A-1E2A9D52A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12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1402-D238-4231-A22E-4D471E98C2A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78137-D7EF-4CDA-9A8A-1E2A9D52A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7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E11402-D238-4231-A22E-4D471E98C2A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478137-D7EF-4CDA-9A8A-1E2A9D52A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15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0772234"/>
              </p:ext>
            </p:extLst>
          </p:nvPr>
        </p:nvGraphicFramePr>
        <p:xfrm>
          <a:off x="1665288" y="2414588"/>
          <a:ext cx="5813425" cy="2925984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VY_32_Inovace_3191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Věta – druhy vět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Druhy vět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je zaměřen na seznámení s jednotlivými druhy vět, interpunkčními znaménky a jejich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procvičení.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rozliší druhy vět, dokáže je přečíst se správnou intonací, pozná začátek a konec věty, zná a správně používá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interpunkční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znaménka.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591892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476672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rgbClr val="7030A0"/>
                </a:solidFill>
              </a:rPr>
              <a:t>DRUHY VĚT</a:t>
            </a:r>
            <a:endParaRPr lang="cs-CZ" sz="7200" b="1" i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1747945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OZNAMOVACÍMI</a:t>
            </a:r>
            <a:r>
              <a:rPr lang="cs-CZ" sz="2800" dirty="0" smtClean="0"/>
              <a:t> větami něco oznamujeme.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2761764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</a:rPr>
              <a:t>TÁZACÍMI</a:t>
            </a:r>
            <a:r>
              <a:rPr lang="cs-CZ" sz="2800" dirty="0" smtClean="0"/>
              <a:t> větami se na něco ptáme.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49020" y="5138028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PŘACÍMI</a:t>
            </a:r>
            <a:r>
              <a:rPr lang="cs-CZ" sz="2800" dirty="0" smtClean="0"/>
              <a:t> větami vyjadřujeme přání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3699029"/>
            <a:ext cx="71875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ROZKAZOVACÍMI</a:t>
            </a:r>
            <a:r>
              <a:rPr lang="cs-CZ" sz="2800" dirty="0" smtClean="0"/>
              <a:t> větami něco rozkazujeme nebo někoho k něčemu vyzýváme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05793" y="2204864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Píšeme za nimi </a:t>
            </a:r>
            <a:r>
              <a:rPr lang="cs-CZ" sz="2400" dirty="0" smtClean="0">
                <a:solidFill>
                  <a:srgbClr val="FF0000"/>
                </a:solidFill>
              </a:rPr>
              <a:t>tečku 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3212976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Píšeme za nimi </a:t>
            </a:r>
            <a:r>
              <a:rPr lang="cs-CZ" sz="2400" dirty="0" smtClean="0">
                <a:solidFill>
                  <a:srgbClr val="FF0000"/>
                </a:solidFill>
              </a:rPr>
              <a:t>otazník 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5661248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Píšeme za nimi </a:t>
            </a:r>
            <a:r>
              <a:rPr lang="cs-CZ" sz="2400" dirty="0" smtClean="0">
                <a:solidFill>
                  <a:srgbClr val="FF0000"/>
                </a:solidFill>
              </a:rPr>
              <a:t>tečku 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4581128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Píšeme za nimi </a:t>
            </a:r>
            <a:r>
              <a:rPr lang="cs-CZ" sz="2400" dirty="0" smtClean="0">
                <a:solidFill>
                  <a:srgbClr val="FF0000"/>
                </a:solidFill>
              </a:rPr>
              <a:t>vykřičník </a:t>
            </a:r>
            <a:r>
              <a:rPr lang="cs-CZ" sz="2400" dirty="0" smtClean="0"/>
              <a:t> nebo </a:t>
            </a:r>
            <a:r>
              <a:rPr lang="cs-CZ" sz="2400" dirty="0" smtClean="0">
                <a:solidFill>
                  <a:srgbClr val="FF0000"/>
                </a:solidFill>
              </a:rPr>
              <a:t>tečku 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80427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Urči druhy vět:</a:t>
            </a:r>
            <a:endParaRPr lang="cs-CZ" sz="28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556792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Dnes půjdeme do divadla.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4180" y="2420888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Kolik je hodin?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18894" y="3284984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Kup chleba a rohlíky 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149080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Stůj!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4898" y="5013176"/>
            <a:ext cx="6084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Kéž by bylo zítra hezké počasí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1372125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O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75278" y="2236221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FF3399"/>
                </a:solidFill>
              </a:rPr>
              <a:t>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63838" y="3112324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</a:rPr>
              <a:t>R</a:t>
            </a:r>
            <a:endParaRPr lang="cs-CZ" sz="60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06348" y="3964413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</a:rPr>
              <a:t>R</a:t>
            </a:r>
            <a:endParaRPr lang="cs-CZ" sz="60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87546" y="4828509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P</a:t>
            </a:r>
            <a:endParaRPr lang="cs-CZ" sz="6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575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745540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Doplň správně znaménka:</a:t>
            </a:r>
            <a:endParaRPr lang="cs-CZ" sz="28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55679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 přijede babička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2276872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Martin hraje na housle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54210" y="2996952"/>
            <a:ext cx="5061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Tatínek prořezává ovocné stromy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8545" y="369786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Nekřič tady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8545" y="4345940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Kdybych tak měla psa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5066020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Rozhlédněte se kolem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01087" y="1988840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2742019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4077072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.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99992" y="4797152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.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1402902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3399"/>
                </a:solidFill>
              </a:rPr>
              <a:t>?</a:t>
            </a:r>
            <a:endParaRPr lang="cs-CZ" sz="4800" dirty="0">
              <a:solidFill>
                <a:srgbClr val="FF3399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3472643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!</a:t>
            </a:r>
            <a:endParaRPr lang="cs-CZ" sz="4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554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Doplň znaménka a urči druhy vět ( O , R , T, P ) :</a:t>
            </a:r>
            <a:endParaRPr lang="cs-CZ" sz="24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58099" y="140238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Kam pojedeš o víkendu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12220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Umyj si ruce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780928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Ať se ti dobře daří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3429000"/>
            <a:ext cx="1116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Pozor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005064"/>
            <a:ext cx="36171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Monika maluje obrázek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4705980"/>
            <a:ext cx="44441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jmenuje tvoje babička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68322" y="5445224"/>
            <a:ext cx="33988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Dědeček zasadil růže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4660757" y="1467382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1467382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167844" y="2187210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851920" y="2191051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966941" y="2803587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44008" y="2803587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59732" y="3429000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43808" y="3436787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89277" y="4070066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358088" y="4070066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361896" y="4737527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12160" y="4738481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9" y="5477725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085153" y="5477725"/>
            <a:ext cx="504055" cy="458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086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8282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Správné řešení:</a:t>
            </a:r>
            <a:endParaRPr lang="cs-CZ" sz="2400" b="1" i="1" dirty="0"/>
          </a:p>
        </p:txBody>
      </p:sp>
      <p:sp>
        <p:nvSpPr>
          <p:cNvPr id="3" name="Obdélník 2"/>
          <p:cNvSpPr/>
          <p:nvPr/>
        </p:nvSpPr>
        <p:spPr>
          <a:xfrm>
            <a:off x="1058603" y="1340768"/>
            <a:ext cx="37979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Kam pojedeš o víkendu 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1095855" y="1988841"/>
            <a:ext cx="25202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Umyj si ruce</a:t>
            </a:r>
            <a:r>
              <a:rPr lang="cs-CZ" sz="2800" b="1" dirty="0" smtClean="0"/>
              <a:t> .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1122493" y="2617748"/>
            <a:ext cx="29616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Ať se ti dobře daří 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1140330" y="3188729"/>
            <a:ext cx="11939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Pozor 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1133222" y="3764621"/>
            <a:ext cx="37537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Monika maluje obrázek 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8" name="Obdélník 7"/>
          <p:cNvSpPr/>
          <p:nvPr/>
        </p:nvSpPr>
        <p:spPr>
          <a:xfrm>
            <a:off x="1115616" y="4403549"/>
            <a:ext cx="47473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Jak se jmenuje tvoje babička 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9" name="Obdélník 8"/>
          <p:cNvSpPr/>
          <p:nvPr/>
        </p:nvSpPr>
        <p:spPr>
          <a:xfrm>
            <a:off x="1145599" y="5085184"/>
            <a:ext cx="33782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Dědeček zasadil růže</a:t>
            </a:r>
            <a:r>
              <a:rPr lang="cs-CZ" sz="2800" b="1" dirty="0" smtClean="0"/>
              <a:t> .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56566" y="3605886"/>
            <a:ext cx="6079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O</a:t>
            </a:r>
            <a:endParaRPr lang="cs-CZ" sz="4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52596" y="4963815"/>
            <a:ext cx="6079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O</a:t>
            </a:r>
            <a:endParaRPr lang="cs-CZ" sz="4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99364" y="1219399"/>
            <a:ext cx="6079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</a:t>
            </a:r>
            <a:endParaRPr lang="cs-CZ" sz="4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12165" y="1842757"/>
            <a:ext cx="6079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</a:t>
            </a:r>
            <a:endParaRPr lang="cs-CZ" sz="4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84138" y="2515543"/>
            <a:ext cx="6079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</a:t>
            </a:r>
            <a:endParaRPr lang="cs-CZ" sz="4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14532" y="3019894"/>
            <a:ext cx="6079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4219158"/>
            <a:ext cx="6079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</a:t>
            </a:r>
            <a:endParaRPr lang="cs-CZ" sz="4400" b="1" dirty="0"/>
          </a:p>
        </p:txBody>
      </p:sp>
      <p:pic>
        <p:nvPicPr>
          <p:cNvPr id="1026" name="Picture 2" descr="C:\Users\ZSTREBON\AppData\Local\Microsoft\Windows\Temporary Internet Files\Content.IE5\MQTDDUF2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50263"/>
            <a:ext cx="1728192" cy="1486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2974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788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283</Words>
  <Application>Microsoft Office PowerPoint</Application>
  <PresentationFormat>Předvádění na obrazovce (4:3)</PresentationFormat>
  <Paragraphs>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19</cp:revision>
  <dcterms:created xsi:type="dcterms:W3CDTF">2012-03-13T16:55:19Z</dcterms:created>
  <dcterms:modified xsi:type="dcterms:W3CDTF">2012-03-21T14:32:22Z</dcterms:modified>
</cp:coreProperties>
</file>