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CC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856" autoAdjust="0"/>
  </p:normalViewPr>
  <p:slideViewPr>
    <p:cSldViewPr>
      <p:cViewPr>
        <p:scale>
          <a:sx n="100" d="100"/>
          <a:sy n="100" d="100"/>
        </p:scale>
        <p:origin x="-516" y="4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7F2DC-8B3C-4D00-A47B-7AEDBF104D3C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1E6269-6082-4743-838D-498A1DFCD7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88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1E6269-6082-4743-838D-498A1DFCD71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09280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287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266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561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916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504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8264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756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789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608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8182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0266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5EC31C-5148-426C-8D02-BB642DD8BA40}" type="datetimeFigureOut">
              <a:rPr lang="cs-CZ" smtClean="0"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EF6E3-3461-49E8-B683-0448C5EFC9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348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062784"/>
              </p:ext>
            </p:extLst>
          </p:nvPr>
        </p:nvGraphicFramePr>
        <p:xfrm>
          <a:off x="1665288" y="2414588"/>
          <a:ext cx="5813425" cy="282613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VY_32_Inovace_3206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Přehled slovních druhů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Slovní druhy – ohebné a neohebné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seznámení s přehledem slovních druhů, s rozdělením  na slovní druhy ohebné                a neohebné.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rozlišuje slova ohebná, neohebná, umí vyjmenovat přehled slovních druhů.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9573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476672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i="1" dirty="0" smtClean="0">
                <a:solidFill>
                  <a:srgbClr val="0070C0"/>
                </a:solidFill>
              </a:rPr>
              <a:t>Přehled slovních druhů</a:t>
            </a:r>
            <a:endParaRPr lang="cs-CZ" sz="6000" i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529546"/>
            <a:ext cx="32931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SLOVA </a:t>
            </a:r>
            <a:r>
              <a:rPr lang="cs-CZ" sz="3600" b="1" dirty="0" smtClean="0">
                <a:solidFill>
                  <a:srgbClr val="7030A0"/>
                </a:solidFill>
              </a:rPr>
              <a:t>OHEBNÁ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1556793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</a:t>
            </a:r>
            <a:r>
              <a:rPr lang="cs-CZ" sz="2800" b="1" i="1" dirty="0" smtClean="0"/>
              <a:t>dají se časovat nebo skloňovat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23090" y="2132856"/>
            <a:ext cx="6165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PODSTATNÁ JMÉNA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95608" y="2132856"/>
            <a:ext cx="8721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1.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2996952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>
                <a:solidFill>
                  <a:srgbClr val="00B050"/>
                </a:solidFill>
              </a:rPr>
              <a:t>PŘÍDAVNÁ JMÉNA</a:t>
            </a:r>
            <a:endParaRPr lang="cs-CZ" sz="5400" b="1" i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01868" y="2996952"/>
            <a:ext cx="7104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2.</a:t>
            </a:r>
            <a:endParaRPr lang="cs-CZ" sz="5400" dirty="0"/>
          </a:p>
        </p:txBody>
      </p:sp>
      <p:sp>
        <p:nvSpPr>
          <p:cNvPr id="11" name="Obdélník 10"/>
          <p:cNvSpPr/>
          <p:nvPr/>
        </p:nvSpPr>
        <p:spPr>
          <a:xfrm>
            <a:off x="2276185" y="5445224"/>
            <a:ext cx="272786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00CC00"/>
                </a:solidFill>
              </a:rPr>
              <a:t>SLOVESA</a:t>
            </a:r>
            <a:endParaRPr lang="cs-CZ" sz="5400" b="1" i="1" dirty="0">
              <a:solidFill>
                <a:srgbClr val="00CC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01424" y="4653136"/>
            <a:ext cx="294664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FF0066"/>
                </a:solidFill>
              </a:rPr>
              <a:t>ČÍSLOVKY</a:t>
            </a:r>
            <a:endParaRPr lang="cs-CZ" sz="5400" b="1" i="1" dirty="0">
              <a:solidFill>
                <a:srgbClr val="FF0066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267744" y="3789040"/>
            <a:ext cx="4176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i="1" dirty="0">
                <a:solidFill>
                  <a:srgbClr val="7030A0"/>
                </a:solidFill>
              </a:rPr>
              <a:t>ZÁJMENA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413239" y="3789040"/>
            <a:ext cx="69121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3</a:t>
            </a:r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16" name="Obdélník 15"/>
          <p:cNvSpPr/>
          <p:nvPr/>
        </p:nvSpPr>
        <p:spPr>
          <a:xfrm>
            <a:off x="1403648" y="4610155"/>
            <a:ext cx="7560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/>
              <a:t>4.</a:t>
            </a:r>
            <a:endParaRPr lang="cs-CZ" sz="5400" dirty="0"/>
          </a:p>
        </p:txBody>
      </p:sp>
      <p:sp>
        <p:nvSpPr>
          <p:cNvPr id="17" name="Obdélník 16"/>
          <p:cNvSpPr/>
          <p:nvPr/>
        </p:nvSpPr>
        <p:spPr>
          <a:xfrm>
            <a:off x="1419901" y="5403340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dirty="0" smtClean="0"/>
              <a:t>5.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05305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3672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SLOVA </a:t>
            </a:r>
            <a:r>
              <a:rPr lang="cs-CZ" sz="3600" b="1" dirty="0" smtClean="0">
                <a:solidFill>
                  <a:srgbClr val="7030A0"/>
                </a:solidFill>
              </a:rPr>
              <a:t>NEOHEBNÁ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6195" y="1060818"/>
            <a:ext cx="59080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(</a:t>
            </a:r>
            <a:r>
              <a:rPr lang="cs-CZ" sz="2800" b="1" i="1" dirty="0" smtClean="0"/>
              <a:t>nedají se skloňovat ani časovat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1700808"/>
            <a:ext cx="900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6.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1688479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PŘÍSLOVCE</a:t>
            </a:r>
            <a:endParaRPr lang="cs-CZ" sz="5400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9672" y="2492896"/>
            <a:ext cx="7104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7.</a:t>
            </a:r>
            <a:endParaRPr lang="cs-CZ" sz="5400" dirty="0"/>
          </a:p>
        </p:txBody>
      </p:sp>
      <p:sp>
        <p:nvSpPr>
          <p:cNvPr id="7" name="Obdélník 6"/>
          <p:cNvSpPr/>
          <p:nvPr/>
        </p:nvSpPr>
        <p:spPr>
          <a:xfrm>
            <a:off x="2487734" y="2505670"/>
            <a:ext cx="352442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FFC000"/>
                </a:solidFill>
              </a:rPr>
              <a:t>PŘEDLOŽKY</a:t>
            </a:r>
            <a:endParaRPr lang="cs-CZ" sz="5400" b="1" i="1" dirty="0">
              <a:solidFill>
                <a:srgbClr val="FFC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29301" y="3297758"/>
            <a:ext cx="7104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8.</a:t>
            </a:r>
            <a:endParaRPr lang="cs-CZ" sz="5400" dirty="0"/>
          </a:p>
        </p:txBody>
      </p:sp>
      <p:sp>
        <p:nvSpPr>
          <p:cNvPr id="9" name="Obdélník 8"/>
          <p:cNvSpPr/>
          <p:nvPr/>
        </p:nvSpPr>
        <p:spPr>
          <a:xfrm>
            <a:off x="2479700" y="3273833"/>
            <a:ext cx="230832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C00000"/>
                </a:solidFill>
              </a:rPr>
              <a:t>SPOJKY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29301" y="4149080"/>
            <a:ext cx="7104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9.</a:t>
            </a:r>
            <a:endParaRPr lang="cs-CZ" sz="5400" dirty="0"/>
          </a:p>
        </p:txBody>
      </p:sp>
      <p:sp>
        <p:nvSpPr>
          <p:cNvPr id="11" name="Obdélník 10"/>
          <p:cNvSpPr/>
          <p:nvPr/>
        </p:nvSpPr>
        <p:spPr>
          <a:xfrm>
            <a:off x="2407310" y="4197163"/>
            <a:ext cx="252473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00B050"/>
                </a:solidFill>
              </a:rPr>
              <a:t>ČÁSTICE</a:t>
            </a:r>
            <a:endParaRPr lang="cs-CZ" sz="5400" b="1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69496" y="5072410"/>
            <a:ext cx="369594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i="1" dirty="0" smtClean="0">
                <a:solidFill>
                  <a:srgbClr val="7030A0"/>
                </a:solidFill>
              </a:rPr>
              <a:t>CITOSLOVCE</a:t>
            </a:r>
            <a:endParaRPr lang="cs-CZ" sz="5400" b="1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4984101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10.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30009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19119"/>
            <a:ext cx="3816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Který slovní druh chybí?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Podstatná jména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836714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Přídavná jména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3729226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Zájmena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32105" y="245776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Číslovky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60159" y="5229200"/>
            <a:ext cx="20882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Slovesa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6594" y="2055014"/>
            <a:ext cx="27677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Předložky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57597" y="4227185"/>
            <a:ext cx="17250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Spojky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3848916"/>
            <a:ext cx="2424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Částice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96320" y="2996952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Citoslovce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869160"/>
            <a:ext cx="344222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i="1" dirty="0" smtClean="0">
                <a:solidFill>
                  <a:srgbClr val="00B0F0"/>
                </a:solidFill>
              </a:rPr>
              <a:t>Příslovce</a:t>
            </a:r>
            <a:endParaRPr lang="cs-CZ" sz="6600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393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Doplň správně:</a:t>
            </a:r>
            <a:endParaRPr lang="cs-CZ" sz="32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1114310"/>
            <a:ext cx="52215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6. slovní druh ____________________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675483" y="2648635"/>
            <a:ext cx="5017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8. </a:t>
            </a:r>
            <a:r>
              <a:rPr lang="cs-CZ" sz="2400" dirty="0"/>
              <a:t>slovní druh ____________________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62953" y="3183088"/>
            <a:ext cx="5017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/>
              <a:t>slovní druh ____________________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20497" y="2175247"/>
            <a:ext cx="5400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10. </a:t>
            </a:r>
            <a:r>
              <a:rPr lang="cs-CZ" sz="2400" dirty="0"/>
              <a:t>slovní druh ____________________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98929" y="1675708"/>
            <a:ext cx="50179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3. </a:t>
            </a:r>
            <a:r>
              <a:rPr lang="cs-CZ" sz="2400" dirty="0"/>
              <a:t>slovní druh ____________________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52900" y="3719175"/>
            <a:ext cx="54726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9. </a:t>
            </a:r>
            <a:r>
              <a:rPr lang="cs-CZ" sz="2400" dirty="0"/>
              <a:t>slovní druh ____________________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61578" y="4267580"/>
            <a:ext cx="613377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slovní druh ____________________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62953" y="4808875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slovní druh ____________________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76346" y="5343599"/>
            <a:ext cx="5735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slovní druh ____________________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900" y="5877634"/>
            <a:ext cx="57605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Slovní druh ____________________   </a:t>
            </a:r>
            <a:endParaRPr lang="cs-CZ" sz="2400" dirty="0"/>
          </a:p>
        </p:txBody>
      </p:sp>
      <p:pic>
        <p:nvPicPr>
          <p:cNvPr id="2051" name="Picture 3" descr="C:\Users\ZSTREBON\AppData\Local\Microsoft\Windows\Temporary Internet Files\Content.IE5\6NDS9NOR\MC900428065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22" y="4808875"/>
            <a:ext cx="2098675" cy="12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075638" y="1052736"/>
            <a:ext cx="1729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PŘÍSLOVCE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110011" y="1626097"/>
            <a:ext cx="14307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ZÁJMENA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02023" y="2132856"/>
            <a:ext cx="17302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CITOSLOVCE</a:t>
            </a:r>
            <a:endParaRPr lang="cs-CZ" sz="24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63322" y="2608810"/>
            <a:ext cx="11240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SPOJKY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15063" y="3110300"/>
            <a:ext cx="14011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FF0066"/>
                </a:solidFill>
              </a:rPr>
              <a:t>ČÍSLOVKY</a:t>
            </a:r>
            <a:endParaRPr lang="cs-CZ" sz="2400" b="1" i="1" dirty="0">
              <a:solidFill>
                <a:srgbClr val="FF0066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183060" y="3644753"/>
            <a:ext cx="12152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00B050"/>
                </a:solidFill>
              </a:rPr>
              <a:t>ČÁSTICE</a:t>
            </a:r>
            <a:endParaRPr lang="cs-CZ" sz="2400" b="1" i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686827" y="4191471"/>
            <a:ext cx="25066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PŘÍDAVNÁ JMÉNA</a:t>
            </a:r>
            <a:endParaRPr lang="cs-CZ" sz="24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16576" y="4725144"/>
            <a:ext cx="166334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PŘEDLOŽKY</a:t>
            </a:r>
            <a:endParaRPr lang="cs-CZ" sz="2400" b="1" i="1" dirty="0">
              <a:solidFill>
                <a:srgbClr val="FFC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686827" y="5271591"/>
            <a:ext cx="26982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PODSTATNÁ JMÉNA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163088" y="5805264"/>
            <a:ext cx="13051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>
                <a:solidFill>
                  <a:srgbClr val="92D050"/>
                </a:solidFill>
              </a:rPr>
              <a:t>SLOVESA</a:t>
            </a:r>
            <a:endParaRPr lang="cs-CZ" sz="2400" b="1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642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13390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Očísluj správně slovní druhy: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48064" y="246849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/>
              <a:t>Příslovce</a:t>
            </a:r>
            <a:endParaRPr lang="cs-CZ" sz="3600" i="1" dirty="0"/>
          </a:p>
        </p:txBody>
      </p:sp>
      <p:sp>
        <p:nvSpPr>
          <p:cNvPr id="4" name="Obdélník 3"/>
          <p:cNvSpPr/>
          <p:nvPr/>
        </p:nvSpPr>
        <p:spPr>
          <a:xfrm>
            <a:off x="1007225" y="4872417"/>
            <a:ext cx="161783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/>
              <a:t>Částice</a:t>
            </a:r>
            <a:endParaRPr lang="cs-CZ" sz="3600" i="1" dirty="0"/>
          </a:p>
        </p:txBody>
      </p:sp>
      <p:sp>
        <p:nvSpPr>
          <p:cNvPr id="5" name="Obdélník 4"/>
          <p:cNvSpPr/>
          <p:nvPr/>
        </p:nvSpPr>
        <p:spPr>
          <a:xfrm>
            <a:off x="1012210" y="1680315"/>
            <a:ext cx="33523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Podstatná jména</a:t>
            </a:r>
            <a:endParaRPr lang="cs-CZ" sz="3600" i="1" dirty="0"/>
          </a:p>
        </p:txBody>
      </p:sp>
      <p:sp>
        <p:nvSpPr>
          <p:cNvPr id="6" name="Obdélník 5"/>
          <p:cNvSpPr/>
          <p:nvPr/>
        </p:nvSpPr>
        <p:spPr>
          <a:xfrm>
            <a:off x="1022418" y="3250117"/>
            <a:ext cx="31181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Přídavná </a:t>
            </a:r>
            <a:r>
              <a:rPr lang="cs-CZ" sz="3600" i="1" dirty="0"/>
              <a:t>jména</a:t>
            </a:r>
          </a:p>
        </p:txBody>
      </p:sp>
      <p:sp>
        <p:nvSpPr>
          <p:cNvPr id="7" name="Obdélník 6"/>
          <p:cNvSpPr/>
          <p:nvPr/>
        </p:nvSpPr>
        <p:spPr>
          <a:xfrm>
            <a:off x="995350" y="2469412"/>
            <a:ext cx="20527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Citoslovce</a:t>
            </a:r>
            <a:endParaRPr lang="cs-CZ" sz="3600" i="1" dirty="0"/>
          </a:p>
        </p:txBody>
      </p:sp>
      <p:sp>
        <p:nvSpPr>
          <p:cNvPr id="8" name="Obdélník 7"/>
          <p:cNvSpPr/>
          <p:nvPr/>
        </p:nvSpPr>
        <p:spPr>
          <a:xfrm>
            <a:off x="1043608" y="4030330"/>
            <a:ext cx="13949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Spojky</a:t>
            </a:r>
            <a:endParaRPr lang="cs-CZ" sz="3600" i="1" dirty="0"/>
          </a:p>
        </p:txBody>
      </p:sp>
      <p:sp>
        <p:nvSpPr>
          <p:cNvPr id="9" name="Obdélník 8"/>
          <p:cNvSpPr/>
          <p:nvPr/>
        </p:nvSpPr>
        <p:spPr>
          <a:xfrm>
            <a:off x="5122953" y="3260476"/>
            <a:ext cx="18058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Zájmena</a:t>
            </a:r>
            <a:endParaRPr lang="cs-CZ" sz="3600" i="1" dirty="0"/>
          </a:p>
        </p:txBody>
      </p:sp>
      <p:sp>
        <p:nvSpPr>
          <p:cNvPr id="10" name="Obdélník 9"/>
          <p:cNvSpPr/>
          <p:nvPr/>
        </p:nvSpPr>
        <p:spPr>
          <a:xfrm>
            <a:off x="5076056" y="4077072"/>
            <a:ext cx="19771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Předložky</a:t>
            </a:r>
            <a:endParaRPr lang="cs-CZ" sz="3600" i="1" dirty="0"/>
          </a:p>
        </p:txBody>
      </p:sp>
      <p:sp>
        <p:nvSpPr>
          <p:cNvPr id="11" name="Obdélník 10"/>
          <p:cNvSpPr/>
          <p:nvPr/>
        </p:nvSpPr>
        <p:spPr>
          <a:xfrm>
            <a:off x="5204366" y="1711925"/>
            <a:ext cx="167340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Číslovky</a:t>
            </a:r>
            <a:endParaRPr lang="cs-CZ" sz="3600" i="1" dirty="0"/>
          </a:p>
        </p:txBody>
      </p:sp>
      <p:sp>
        <p:nvSpPr>
          <p:cNvPr id="12" name="Obdélník 11"/>
          <p:cNvSpPr/>
          <p:nvPr/>
        </p:nvSpPr>
        <p:spPr>
          <a:xfrm>
            <a:off x="5094880" y="4869160"/>
            <a:ext cx="15772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 smtClean="0"/>
              <a:t>Slovesa</a:t>
            </a:r>
            <a:endParaRPr lang="cs-CZ" sz="3600" i="1" dirty="0"/>
          </a:p>
        </p:txBody>
      </p:sp>
      <p:sp>
        <p:nvSpPr>
          <p:cNvPr id="14" name="Obdélník 13"/>
          <p:cNvSpPr/>
          <p:nvPr/>
        </p:nvSpPr>
        <p:spPr>
          <a:xfrm>
            <a:off x="4329447" y="1751452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19872" y="2539631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101258" y="4943554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101258" y="4136980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01258" y="3331613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95631" y="2577964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86409" y="1804224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384134" y="4926250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84135" y="4159972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22260" y="3392392"/>
            <a:ext cx="587805" cy="50405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424077" y="1732288"/>
            <a:ext cx="407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19872" y="2520467"/>
            <a:ext cx="6080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408292" y="3368642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76474" y="4163143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66184" y="4906965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183308" y="1788406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168459" y="2556898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189556" y="3325195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189556" y="4105941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189556" y="4931679"/>
            <a:ext cx="423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52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91071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Zakroužkuj slovní druhy ohebné modře, neohebné žlutě:</a:t>
            </a:r>
            <a:endParaRPr lang="cs-CZ" sz="2400" i="1" dirty="0"/>
          </a:p>
        </p:txBody>
      </p:sp>
      <p:sp>
        <p:nvSpPr>
          <p:cNvPr id="3" name="Ovál 2"/>
          <p:cNvSpPr/>
          <p:nvPr/>
        </p:nvSpPr>
        <p:spPr>
          <a:xfrm>
            <a:off x="945581" y="1268760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641826" y="1364042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69956" y="5130189"/>
            <a:ext cx="2520280" cy="972367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007416" y="3284984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83901" y="4671136"/>
            <a:ext cx="2490860" cy="918103"/>
          </a:xfrm>
          <a:prstGeom prst="ellipse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75856" y="1916832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5536" y="2492896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12160" y="2492896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87136" y="3956706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56176" y="3717032"/>
            <a:ext cx="2520280" cy="792088"/>
          </a:xfrm>
          <a:prstGeom prst="ellipse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439273" y="136404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Slovesa</a:t>
            </a:r>
            <a:endParaRPr lang="cs-CZ" sz="3200" b="1" i="1" dirty="0"/>
          </a:p>
        </p:txBody>
      </p:sp>
      <p:sp>
        <p:nvSpPr>
          <p:cNvPr id="14" name="Obdélník 13"/>
          <p:cNvSpPr/>
          <p:nvPr/>
        </p:nvSpPr>
        <p:spPr>
          <a:xfrm>
            <a:off x="6077717" y="1440448"/>
            <a:ext cx="16626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Zájmena</a:t>
            </a:r>
            <a:endParaRPr lang="cs-CZ" sz="3200" b="1" i="1" dirty="0"/>
          </a:p>
        </p:txBody>
      </p:sp>
      <p:sp>
        <p:nvSpPr>
          <p:cNvPr id="15" name="Obdélník 14"/>
          <p:cNvSpPr/>
          <p:nvPr/>
        </p:nvSpPr>
        <p:spPr>
          <a:xfrm>
            <a:off x="3481606" y="3348281"/>
            <a:ext cx="15588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Číslovky</a:t>
            </a:r>
            <a:endParaRPr lang="cs-CZ" sz="3200" b="1" i="1" dirty="0"/>
          </a:p>
        </p:txBody>
      </p:sp>
      <p:sp>
        <p:nvSpPr>
          <p:cNvPr id="16" name="Obdélník 15"/>
          <p:cNvSpPr/>
          <p:nvPr/>
        </p:nvSpPr>
        <p:spPr>
          <a:xfrm>
            <a:off x="4572000" y="4653136"/>
            <a:ext cx="175724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/>
              <a:t>Podstatná</a:t>
            </a:r>
          </a:p>
          <a:p>
            <a:r>
              <a:rPr lang="cs-CZ" sz="2800" b="1" i="1" dirty="0"/>
              <a:t> </a:t>
            </a:r>
            <a:r>
              <a:rPr lang="cs-CZ" sz="2800" b="1" i="1" dirty="0" smtClean="0"/>
              <a:t>  jména</a:t>
            </a:r>
            <a:endParaRPr lang="cs-CZ" sz="2800" b="1" i="1" dirty="0"/>
          </a:p>
        </p:txBody>
      </p:sp>
      <p:sp>
        <p:nvSpPr>
          <p:cNvPr id="17" name="Obdélník 16"/>
          <p:cNvSpPr/>
          <p:nvPr/>
        </p:nvSpPr>
        <p:spPr>
          <a:xfrm>
            <a:off x="1493912" y="5171186"/>
            <a:ext cx="17819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/>
              <a:t>Přídavná</a:t>
            </a:r>
            <a:endParaRPr lang="cs-CZ" sz="2800" b="1" i="1" dirty="0"/>
          </a:p>
          <a:p>
            <a:r>
              <a:rPr lang="cs-CZ" sz="2800" b="1" i="1" dirty="0"/>
              <a:t>  </a:t>
            </a:r>
            <a:r>
              <a:rPr lang="cs-CZ" sz="2800" b="1" i="1" dirty="0" smtClean="0"/>
              <a:t>jména</a:t>
            </a:r>
            <a:endParaRPr lang="cs-CZ" sz="2800" b="1" i="1" dirty="0"/>
          </a:p>
        </p:txBody>
      </p:sp>
      <p:sp>
        <p:nvSpPr>
          <p:cNvPr id="18" name="Obdélník 17"/>
          <p:cNvSpPr/>
          <p:nvPr/>
        </p:nvSpPr>
        <p:spPr>
          <a:xfrm>
            <a:off x="6573489" y="3789040"/>
            <a:ext cx="16856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Příslovce</a:t>
            </a:r>
            <a:endParaRPr lang="cs-CZ" sz="3200" b="1" i="1" dirty="0"/>
          </a:p>
        </p:txBody>
      </p:sp>
      <p:sp>
        <p:nvSpPr>
          <p:cNvPr id="19" name="Obdélník 18"/>
          <p:cNvSpPr/>
          <p:nvPr/>
        </p:nvSpPr>
        <p:spPr>
          <a:xfrm>
            <a:off x="6330579" y="2596552"/>
            <a:ext cx="183152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Předložky</a:t>
            </a:r>
            <a:endParaRPr lang="cs-CZ" sz="3200" b="1" i="1" dirty="0"/>
          </a:p>
        </p:txBody>
      </p:sp>
      <p:sp>
        <p:nvSpPr>
          <p:cNvPr id="20" name="Obdélník 19"/>
          <p:cNvSpPr/>
          <p:nvPr/>
        </p:nvSpPr>
        <p:spPr>
          <a:xfrm>
            <a:off x="3861645" y="2004637"/>
            <a:ext cx="13019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Spojky</a:t>
            </a:r>
            <a:endParaRPr lang="cs-CZ" sz="3200" b="1" i="1" dirty="0"/>
          </a:p>
        </p:txBody>
      </p:sp>
      <p:sp>
        <p:nvSpPr>
          <p:cNvPr id="21" name="Obdélník 20"/>
          <p:cNvSpPr/>
          <p:nvPr/>
        </p:nvSpPr>
        <p:spPr>
          <a:xfrm>
            <a:off x="777914" y="4043597"/>
            <a:ext cx="18912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Citoslovce</a:t>
            </a:r>
            <a:endParaRPr lang="cs-CZ" sz="3200" b="1" i="1" dirty="0"/>
          </a:p>
        </p:txBody>
      </p:sp>
      <p:sp>
        <p:nvSpPr>
          <p:cNvPr id="22" name="Obdélník 21"/>
          <p:cNvSpPr/>
          <p:nvPr/>
        </p:nvSpPr>
        <p:spPr>
          <a:xfrm>
            <a:off x="934331" y="2596552"/>
            <a:ext cx="13823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Částice</a:t>
            </a:r>
            <a:endParaRPr lang="cs-CZ" sz="3200" b="1" i="1" dirty="0"/>
          </a:p>
        </p:txBody>
      </p:sp>
      <p:pic>
        <p:nvPicPr>
          <p:cNvPr id="1026" name="Picture 2" descr="C:\Users\ZSTREBON\AppData\Local\Microsoft\Windows\Temporary Internet Files\Content.IE5\33AV6L9T\MC900424466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656" y="4725144"/>
            <a:ext cx="1740886" cy="1497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63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274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268</Words>
  <Application>Microsoft Office PowerPoint</Application>
  <PresentationFormat>Předvádění na obrazovce (4:3)</PresentationFormat>
  <Paragraphs>114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21</cp:revision>
  <dcterms:created xsi:type="dcterms:W3CDTF">2012-03-22T13:48:55Z</dcterms:created>
  <dcterms:modified xsi:type="dcterms:W3CDTF">2012-03-25T08:08:22Z</dcterms:modified>
</cp:coreProperties>
</file>