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65" autoAdjust="0"/>
  </p:normalViewPr>
  <p:slideViewPr>
    <p:cSldViewPr>
      <p:cViewPr>
        <p:scale>
          <a:sx n="100" d="100"/>
          <a:sy n="100" d="100"/>
        </p:scale>
        <p:origin x="-7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244A5A-6C96-4C11-AEE2-21A7C5667E89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DD752C-C027-42F2-99A4-4602042A7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2861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D752C-C027-42F2-99A4-4602042A7B7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3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D752C-C027-42F2-99A4-4602042A7B7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94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413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765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95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460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883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04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04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511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957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926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70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549DB-5EAF-4232-88F2-10F7E21A00D8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39A36-0520-4E78-AD08-EB89805D0C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588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02709"/>
              </p:ext>
            </p:extLst>
          </p:nvPr>
        </p:nvGraphicFramePr>
        <p:xfrm>
          <a:off x="1665288" y="2414588"/>
          <a:ext cx="5813425" cy="300891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Zaokrouhlování na desítky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Zaokrouhlování na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desítky v oboru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přirozených čísel     do 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příklady na zaokrouhlování čísel na desítky v oboru čísel do 100 a jejich procvičení.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umí zaokrouhlovat čísla na desítky.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780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i="1" dirty="0" smtClean="0"/>
              <a:t>Zaokrouhlování na desítky</a:t>
            </a:r>
            <a:endParaRPr lang="cs-CZ" sz="6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068960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– </a:t>
            </a:r>
            <a:r>
              <a:rPr lang="cs-CZ" sz="2800" dirty="0" err="1" smtClean="0"/>
              <a:t>li</a:t>
            </a:r>
            <a:r>
              <a:rPr lang="cs-CZ" sz="2800" dirty="0" smtClean="0"/>
              <a:t> na místě jednotek číslo </a:t>
            </a:r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FF0000"/>
                </a:solidFill>
              </a:rPr>
              <a:t>4</a:t>
            </a:r>
            <a:r>
              <a:rPr lang="cs-CZ" sz="2800" dirty="0" smtClean="0"/>
              <a:t> zaokrouhlíme číslo k </a:t>
            </a:r>
            <a:r>
              <a:rPr lang="cs-CZ" sz="2800" dirty="0" smtClean="0">
                <a:solidFill>
                  <a:srgbClr val="FF0000"/>
                </a:solidFill>
              </a:rPr>
              <a:t>nižší </a:t>
            </a:r>
            <a:r>
              <a:rPr lang="cs-CZ" sz="2800" dirty="0" smtClean="0"/>
              <a:t>desítce 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509120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– </a:t>
            </a:r>
            <a:r>
              <a:rPr lang="cs-CZ" sz="2800" dirty="0" err="1" smtClean="0"/>
              <a:t>li</a:t>
            </a:r>
            <a:r>
              <a:rPr lang="cs-CZ" sz="2800" dirty="0" smtClean="0"/>
              <a:t> na místě jednotek číslo </a:t>
            </a:r>
            <a:r>
              <a:rPr lang="cs-CZ" sz="2800" dirty="0" smtClean="0">
                <a:solidFill>
                  <a:srgbClr val="00B0F0"/>
                </a:solidFill>
              </a:rPr>
              <a:t>5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00B0F0"/>
                </a:solidFill>
              </a:rPr>
              <a:t>6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00B0F0"/>
                </a:solidFill>
              </a:rPr>
              <a:t>7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00B0F0"/>
                </a:solidFill>
              </a:rPr>
              <a:t>8</a:t>
            </a:r>
            <a:r>
              <a:rPr lang="cs-CZ" sz="2800" dirty="0" smtClean="0"/>
              <a:t> nebo </a:t>
            </a:r>
            <a:r>
              <a:rPr lang="cs-CZ" sz="2800" dirty="0" smtClean="0">
                <a:solidFill>
                  <a:srgbClr val="00B0F0"/>
                </a:solidFill>
              </a:rPr>
              <a:t>9</a:t>
            </a:r>
            <a:r>
              <a:rPr lang="cs-CZ" sz="2800" dirty="0" smtClean="0"/>
              <a:t> zaokrouhlíme číslo k </a:t>
            </a:r>
            <a:r>
              <a:rPr lang="cs-CZ" sz="2800" dirty="0" smtClean="0">
                <a:solidFill>
                  <a:srgbClr val="00B0F0"/>
                </a:solidFill>
              </a:rPr>
              <a:t>vyšší </a:t>
            </a:r>
            <a:r>
              <a:rPr lang="cs-CZ" sz="2800" dirty="0" smtClean="0"/>
              <a:t>desítce.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442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37518"/>
            <a:ext cx="10662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</a:t>
            </a:r>
            <a:r>
              <a:rPr lang="cs-CZ" sz="5400" dirty="0" smtClean="0">
                <a:solidFill>
                  <a:srgbClr val="FF0000"/>
                </a:solidFill>
              </a:rPr>
              <a:t>1</a:t>
            </a:r>
            <a:endParaRPr lang="cs-CZ" sz="5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229851"/>
            <a:ext cx="414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6" y="860441"/>
            <a:ext cx="285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289646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</a:t>
            </a:r>
            <a:r>
              <a:rPr lang="cs-CZ" sz="5400" dirty="0" smtClean="0">
                <a:solidFill>
                  <a:srgbClr val="FF0000"/>
                </a:solidFill>
              </a:rPr>
              <a:t>2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573016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</a:t>
            </a:r>
            <a:r>
              <a:rPr lang="cs-CZ" sz="5400" dirty="0" smtClean="0">
                <a:solidFill>
                  <a:srgbClr val="FF0000"/>
                </a:solidFill>
              </a:rPr>
              <a:t>3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6687" y="4809926"/>
            <a:ext cx="9250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9</a:t>
            </a:r>
            <a:r>
              <a:rPr lang="cs-CZ" sz="5400" dirty="0" smtClean="0">
                <a:solidFill>
                  <a:srgbClr val="FF0000"/>
                </a:solidFill>
              </a:rPr>
              <a:t>4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1137518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30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2282862"/>
            <a:ext cx="9721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50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513782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40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809926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90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74521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7</a:t>
            </a:r>
            <a:r>
              <a:rPr lang="cs-CZ" sz="5400" dirty="0" smtClean="0">
                <a:solidFill>
                  <a:srgbClr val="00B0F0"/>
                </a:solidFill>
              </a:rPr>
              <a:t>5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561454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80</a:t>
            </a:r>
            <a:endParaRPr lang="cs-CZ" sz="5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1622001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</a:t>
            </a:r>
            <a:r>
              <a:rPr lang="cs-CZ" sz="5400" dirty="0" smtClean="0">
                <a:solidFill>
                  <a:srgbClr val="00B0F0"/>
                </a:solidFill>
              </a:rPr>
              <a:t>6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708920"/>
            <a:ext cx="100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</a:t>
            </a:r>
            <a:r>
              <a:rPr lang="cs-CZ" sz="5400" dirty="0" smtClean="0">
                <a:solidFill>
                  <a:srgbClr val="00B0F0"/>
                </a:solidFill>
              </a:rPr>
              <a:t>7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700350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r>
              <a:rPr lang="cs-CZ" sz="5400" dirty="0" smtClean="0">
                <a:solidFill>
                  <a:srgbClr val="00B0F0"/>
                </a:solidFill>
              </a:rPr>
              <a:t>8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4737918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8</a:t>
            </a:r>
            <a:r>
              <a:rPr lang="cs-CZ" sz="5400" dirty="0" smtClean="0">
                <a:solidFill>
                  <a:srgbClr val="00B0F0"/>
                </a:solidFill>
              </a:rPr>
              <a:t>9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164157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30</a:t>
            </a:r>
            <a:endParaRPr lang="cs-CZ" sz="5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2708920"/>
            <a:ext cx="10441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70</a:t>
            </a:r>
            <a:endParaRPr lang="cs-CZ" sz="5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19517" y="3699768"/>
            <a:ext cx="1192843" cy="839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20</a:t>
            </a:r>
            <a:endParaRPr lang="cs-CZ" sz="5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88274" y="4738489"/>
            <a:ext cx="905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90</a:t>
            </a:r>
            <a:endParaRPr lang="cs-CZ" sz="5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64246" y="303330"/>
            <a:ext cx="2062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Procvičuj:</a:t>
            </a:r>
            <a:endParaRPr lang="cs-CZ" sz="28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2329029"/>
            <a:ext cx="5712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534107"/>
            <a:ext cx="5221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=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109844" y="480644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04148" y="725795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940152" y="1805915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2814027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40152" y="3822139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40152" y="4830251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95736" y="1988840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95736" y="3212976"/>
            <a:ext cx="6073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98884" y="4470211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76156" y="411052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12160" y="148478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12160" y="2453987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12160" y="3462099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014394" y="4509120"/>
            <a:ext cx="3401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4046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Zaokrouhlete čísla na desítky: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753653"/>
            <a:ext cx="7456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19            43            76            58            99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0006" y="3887841"/>
            <a:ext cx="7672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32            94            87            61            25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0006" y="244228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20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49338" y="249289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40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65299" y="249289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80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5913" y="2492893"/>
            <a:ext cx="7667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60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27268" y="2492897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100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0006" y="481282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30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8820" y="478777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90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89470" y="4784626"/>
            <a:ext cx="679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90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94423" y="4780237"/>
            <a:ext cx="784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60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479715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30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43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86           52             64           75            81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638827" y="321394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49            38            21            97            13           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597" y="1783268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90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02032" y="1844824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50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184482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60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184656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80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08304" y="1846565"/>
            <a:ext cx="701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80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6597" y="4194607"/>
            <a:ext cx="661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50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55426" y="419460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40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4194607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20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4194607"/>
            <a:ext cx="954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100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34164" y="4158104"/>
            <a:ext cx="882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10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377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2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Je to správně?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2002" y="177695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36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76772" y="1844824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31399" y="1556438"/>
            <a:ext cx="2803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40452" y="1789475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74382" y="1789474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ANO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05224" y="2564904"/>
            <a:ext cx="1652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98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49829" y="256490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90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02316" y="2574165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4585" y="2657236"/>
            <a:ext cx="1406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79165" y="2574165"/>
            <a:ext cx="947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91339" y="2597210"/>
            <a:ext cx="413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43237" y="2351023"/>
            <a:ext cx="231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25410" y="3391422"/>
            <a:ext cx="663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65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65771" y="3368111"/>
            <a:ext cx="947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74382" y="340426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ANO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11422" y="4170984"/>
            <a:ext cx="946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23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75216" y="4176764"/>
            <a:ext cx="742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10337" y="5013176"/>
            <a:ext cx="742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64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00069" y="5013176"/>
            <a:ext cx="69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74382" y="4205350"/>
            <a:ext cx="1136521" cy="648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ANO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33064" y="5013176"/>
            <a:ext cx="1187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10602" y="5105508"/>
            <a:ext cx="1189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1271" y="5030352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60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71064" y="3430741"/>
            <a:ext cx="340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06437" y="4236515"/>
            <a:ext cx="383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16391" y="5046102"/>
            <a:ext cx="447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31978" y="3202191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62283" y="4005001"/>
            <a:ext cx="216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62283" y="4791540"/>
            <a:ext cx="3024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8797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  <p:bldP spid="17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239</Words>
  <Application>Microsoft Office PowerPoint</Application>
  <PresentationFormat>Předvádění na obrazovce (4:3)</PresentationFormat>
  <Paragraphs>119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Zaokrouhlování na desítky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na desítky</dc:title>
  <dc:creator>ZSTREBON</dc:creator>
  <cp:lastModifiedBy>bmachovcova</cp:lastModifiedBy>
  <cp:revision>24</cp:revision>
  <dcterms:created xsi:type="dcterms:W3CDTF">2012-03-09T22:09:26Z</dcterms:created>
  <dcterms:modified xsi:type="dcterms:W3CDTF">2012-03-27T09:38:12Z</dcterms:modified>
</cp:coreProperties>
</file>