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1" r:id="rId2"/>
    <p:sldId id="256" r:id="rId3"/>
    <p:sldId id="257" r:id="rId4"/>
    <p:sldId id="258" r:id="rId5"/>
    <p:sldId id="259" r:id="rId6"/>
    <p:sldId id="260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00" d="100"/>
          <a:sy n="100" d="100"/>
        </p:scale>
        <p:origin x="-516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D0AC5-9261-48B6-A1B7-0AA2BF589926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C3157-0733-48EF-B51B-8727F6E3A3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0627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D0AC5-9261-48B6-A1B7-0AA2BF589926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C3157-0733-48EF-B51B-8727F6E3A3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15354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D0AC5-9261-48B6-A1B7-0AA2BF589926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C3157-0733-48EF-B51B-8727F6E3A3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20983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D0AC5-9261-48B6-A1B7-0AA2BF589926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C3157-0733-48EF-B51B-8727F6E3A3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41457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D0AC5-9261-48B6-A1B7-0AA2BF589926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C3157-0733-48EF-B51B-8727F6E3A3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038644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D0AC5-9261-48B6-A1B7-0AA2BF589926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C3157-0733-48EF-B51B-8727F6E3A3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59186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D0AC5-9261-48B6-A1B7-0AA2BF589926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C3157-0733-48EF-B51B-8727F6E3A3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62802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D0AC5-9261-48B6-A1B7-0AA2BF589926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C3157-0733-48EF-B51B-8727F6E3A3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2979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D0AC5-9261-48B6-A1B7-0AA2BF589926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C3157-0733-48EF-B51B-8727F6E3A3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9019368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D0AC5-9261-48B6-A1B7-0AA2BF589926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C3157-0733-48EF-B51B-8727F6E3A3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61376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D0AC5-9261-48B6-A1B7-0AA2BF589926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8C3157-0733-48EF-B51B-8727F6E3A3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121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8D0AC5-9261-48B6-A1B7-0AA2BF589926}" type="datetimeFigureOut">
              <a:rPr lang="cs-CZ" smtClean="0"/>
              <a:t>25.3.2012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8C3157-0733-48EF-B51B-8727F6E3A30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56160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61551116"/>
              </p:ext>
            </p:extLst>
          </p:nvPr>
        </p:nvGraphicFramePr>
        <p:xfrm>
          <a:off x="1665288" y="2414588"/>
          <a:ext cx="5813425" cy="2826037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Blanka Machovcová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VY_32_Inovace_3310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 období - měsíce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Orientace v čase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Prvouka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8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2.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5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seznámení s měsíci v jednotlivých ročních obdobích a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jejich procvičení.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57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Žák se orientuje v čase, vyjmenuje měsíce jednotlivých ročních období, využívá časové údaje při řešení různých situací v denním životě.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6569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85068860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692696"/>
            <a:ext cx="7772400" cy="2475706"/>
          </a:xfrm>
        </p:spPr>
        <p:txBody>
          <a:bodyPr>
            <a:normAutofit/>
          </a:bodyPr>
          <a:lstStyle/>
          <a:p>
            <a:r>
              <a:rPr lang="cs-CZ" sz="8000" dirty="0" smtClean="0"/>
              <a:t>ROČNÍ OBDOBÍ</a:t>
            </a:r>
            <a:endParaRPr lang="cs-CZ" sz="8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979712" y="2781835"/>
            <a:ext cx="189481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rgbClr val="00B050"/>
                </a:solidFill>
              </a:rPr>
              <a:t>JARO</a:t>
            </a:r>
            <a:endParaRPr lang="cs-CZ" sz="6000" dirty="0">
              <a:solidFill>
                <a:srgbClr val="00B05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5292080" y="2781834"/>
            <a:ext cx="288032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LÉTO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592371" y="4005064"/>
            <a:ext cx="398774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chemeClr val="accent6"/>
                </a:solidFill>
              </a:rPr>
              <a:t>PODZIM</a:t>
            </a:r>
            <a:endParaRPr lang="cs-CZ" sz="6000" dirty="0">
              <a:solidFill>
                <a:schemeClr val="accent6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5292080" y="3949679"/>
            <a:ext cx="244827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rgbClr val="0070C0"/>
                </a:solidFill>
              </a:rPr>
              <a:t>ZIMA</a:t>
            </a:r>
            <a:endParaRPr lang="cs-CZ" sz="60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9710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55576" y="908720"/>
            <a:ext cx="3384376" cy="1152128"/>
          </a:xfrm>
        </p:spPr>
        <p:txBody>
          <a:bodyPr>
            <a:normAutofit/>
          </a:bodyPr>
          <a:lstStyle/>
          <a:p>
            <a:r>
              <a:rPr lang="cs-CZ" sz="6000" dirty="0" smtClean="0">
                <a:solidFill>
                  <a:srgbClr val="92D050"/>
                </a:solidFill>
              </a:rPr>
              <a:t>JARO</a:t>
            </a:r>
            <a:endParaRPr lang="cs-CZ" sz="6000" dirty="0">
              <a:solidFill>
                <a:srgbClr val="92D05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091953" y="973177"/>
            <a:ext cx="273630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6000" dirty="0" smtClean="0">
                <a:solidFill>
                  <a:srgbClr val="FF0000"/>
                </a:solidFill>
              </a:rPr>
              <a:t>LÉTO</a:t>
            </a:r>
            <a:endParaRPr lang="cs-CZ" sz="6000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547664" y="2001034"/>
            <a:ext cx="216024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BŘEZEN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547664" y="2937138"/>
            <a:ext cx="28083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DUBEN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547664" y="3873242"/>
            <a:ext cx="275220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KVĚTEN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60159" y="2001034"/>
            <a:ext cx="22481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ČERVEN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888087" y="2937138"/>
            <a:ext cx="28522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ČERVENEC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220072" y="3850825"/>
            <a:ext cx="2376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SRPEN</a:t>
            </a:r>
            <a:endParaRPr lang="cs-CZ" sz="4000" dirty="0"/>
          </a:p>
        </p:txBody>
      </p:sp>
      <p:pic>
        <p:nvPicPr>
          <p:cNvPr id="1026" name="Picture 2" descr="C:\Users\ZSTREBON\AppData\Local\Microsoft\Windows\Temporary Internet Files\Content.IE5\QXOMYNFP\MC900040194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5210" y="4797152"/>
            <a:ext cx="1325148" cy="11240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STREBON\AppData\Local\Microsoft\Windows\Temporary Internet Files\Content.IE5\1ZU83S3S\MC90023134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9706" y="4815850"/>
            <a:ext cx="1502091" cy="1048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1287569" y="476672"/>
            <a:ext cx="61368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i="1" dirty="0" smtClean="0"/>
              <a:t>Ke každému ročnímu období vyjmenuj měsíce:</a:t>
            </a:r>
            <a:endParaRPr lang="cs-CZ" sz="2400" i="1" dirty="0"/>
          </a:p>
        </p:txBody>
      </p:sp>
    </p:spTree>
    <p:extLst>
      <p:ext uri="{BB962C8B-B14F-4D97-AF65-F5344CB8AC3E}">
        <p14:creationId xmlns:p14="http://schemas.microsoft.com/office/powerpoint/2010/main" val="1674876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70693" y="338753"/>
            <a:ext cx="3960440" cy="1152128"/>
          </a:xfrm>
        </p:spPr>
        <p:txBody>
          <a:bodyPr/>
          <a:lstStyle/>
          <a:p>
            <a:r>
              <a:rPr lang="cs-CZ" dirty="0" smtClean="0">
                <a:solidFill>
                  <a:schemeClr val="accent6"/>
                </a:solidFill>
              </a:rPr>
              <a:t>PODZIM</a:t>
            </a:r>
            <a:endParaRPr lang="cs-CZ" dirty="0">
              <a:solidFill>
                <a:schemeClr val="accent6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5508104" y="560874"/>
            <a:ext cx="18002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solidFill>
                  <a:srgbClr val="0070C0"/>
                </a:solidFill>
              </a:rPr>
              <a:t>ZIMA</a:t>
            </a:r>
            <a:endParaRPr lang="cs-CZ" sz="40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791018" y="1351513"/>
            <a:ext cx="27363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ZÁŘÍ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691680" y="2046731"/>
            <a:ext cx="208823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ŘÍJEN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1333999" y="2754617"/>
            <a:ext cx="259228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LISTOPAD</a:t>
            </a:r>
            <a:endParaRPr lang="cs-CZ" sz="4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076056" y="1268760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PROSINEC</a:t>
            </a:r>
            <a:endParaRPr lang="cs-CZ" sz="40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5364088" y="2046005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LEDEN</a:t>
            </a:r>
            <a:endParaRPr lang="cs-CZ" sz="4000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436096" y="2754617"/>
            <a:ext cx="22322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ÚNOR</a:t>
            </a:r>
            <a:endParaRPr lang="cs-CZ" sz="4000" dirty="0"/>
          </a:p>
        </p:txBody>
      </p:sp>
      <p:pic>
        <p:nvPicPr>
          <p:cNvPr id="2050" name="Picture 2" descr="C:\Users\ZSTREBON\AppData\Local\Microsoft\Windows\Temporary Internet Files\Content.IE5\4ZR9VBDC\MC90030020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789040"/>
            <a:ext cx="1813255" cy="1751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ZSTREBON\AppData\Local\Microsoft\Windows\Temporary Internet Files\Content.IE5\1ZU83S3S\MC90009812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806835"/>
            <a:ext cx="1796796" cy="1832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5308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48680"/>
            <a:ext cx="8229600" cy="1512168"/>
          </a:xfrm>
        </p:spPr>
        <p:txBody>
          <a:bodyPr/>
          <a:lstStyle/>
          <a:p>
            <a:r>
              <a:rPr lang="cs-CZ" i="1" dirty="0" smtClean="0"/>
              <a:t>KTERÉ ROČNÍ OBDOBÍ CHYBÍ?</a:t>
            </a:r>
            <a:endParaRPr lang="cs-CZ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611560" y="2294819"/>
            <a:ext cx="260640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     JARO</a:t>
            </a:r>
            <a:endParaRPr lang="cs-CZ" sz="40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2915816" y="2294819"/>
            <a:ext cx="237626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      LÉTO</a:t>
            </a:r>
            <a:endParaRPr lang="cs-CZ" sz="4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796136" y="2289066"/>
            <a:ext cx="201622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/>
              <a:t>   ZIMA</a:t>
            </a:r>
            <a:endParaRPr lang="cs-CZ" sz="40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76674" y="3789040"/>
            <a:ext cx="277230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5400" dirty="0" smtClean="0">
                <a:solidFill>
                  <a:schemeClr val="accent6"/>
                </a:solidFill>
              </a:rPr>
              <a:t>PODZIM</a:t>
            </a:r>
            <a:endParaRPr lang="cs-CZ" sz="5400" dirty="0">
              <a:solidFill>
                <a:schemeClr val="accent6"/>
              </a:solidFill>
            </a:endParaRPr>
          </a:p>
        </p:txBody>
      </p:sp>
      <p:pic>
        <p:nvPicPr>
          <p:cNvPr id="3074" name="Picture 2" descr="C:\Users\ZSTREBON\AppData\Local\Microsoft\Windows\Temporary Internet Files\Content.IE5\9LIJR6PS\MC9004382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077072"/>
            <a:ext cx="1720850" cy="179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29829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187624" y="1530371"/>
            <a:ext cx="4392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Je duben jarní měsíc?</a:t>
            </a:r>
            <a:endParaRPr lang="cs-CZ" sz="36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374148" y="1530371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ANO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187624" y="2268162"/>
            <a:ext cx="56166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Patří červenec do podzimu?</a:t>
            </a:r>
            <a:endParaRPr lang="cs-CZ" sz="36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6458101" y="2329718"/>
            <a:ext cx="864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 NE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259632" y="3022959"/>
            <a:ext cx="43924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Je leden zimní měsíc?</a:t>
            </a:r>
            <a:endParaRPr lang="cs-CZ" sz="36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306570" y="3023178"/>
            <a:ext cx="11189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ANO</a:t>
            </a:r>
            <a:endParaRPr lang="cs-CZ" sz="3200" dirty="0">
              <a:solidFill>
                <a:srgbClr val="7030A0"/>
              </a:solidFill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259632" y="3789040"/>
            <a:ext cx="41044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Patří červen do léta?</a:t>
            </a:r>
            <a:endParaRPr lang="cs-CZ" sz="3600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6336196" y="3780290"/>
            <a:ext cx="13321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7030A0"/>
                </a:solidFill>
              </a:rPr>
              <a:t>ANO</a:t>
            </a:r>
            <a:endParaRPr lang="cs-CZ" sz="3200" dirty="0">
              <a:solidFill>
                <a:srgbClr val="7030A0"/>
              </a:solidFill>
            </a:endParaRPr>
          </a:p>
        </p:txBody>
      </p:sp>
      <p:pic>
        <p:nvPicPr>
          <p:cNvPr id="1027" name="Picture 3" descr="C:\Users\ZSTREBON\AppData\Local\Microsoft\Windows\Temporary Internet Files\Content.IE5\QXOMYNFP\MC90043246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819" y="4581128"/>
            <a:ext cx="1894072" cy="1821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1187624" y="665948"/>
            <a:ext cx="33843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i="1" dirty="0" smtClean="0"/>
              <a:t>Odpověz na otázky:</a:t>
            </a:r>
            <a:endParaRPr lang="cs-CZ" sz="2800" i="1" dirty="0"/>
          </a:p>
        </p:txBody>
      </p:sp>
    </p:spTree>
    <p:extLst>
      <p:ext uri="{BB962C8B-B14F-4D97-AF65-F5344CB8AC3E}">
        <p14:creationId xmlns:p14="http://schemas.microsoft.com/office/powerpoint/2010/main" val="41199420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6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375756" y="1357293"/>
            <a:ext cx="2700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u="sng" dirty="0" smtClean="0">
                <a:hlinkClick r:id="rId2"/>
              </a:rPr>
              <a:t> </a:t>
            </a:r>
            <a:r>
              <a:rPr lang="cs-CZ" dirty="0" smtClean="0">
                <a:hlinkClick r:id="rId2"/>
              </a:rPr>
              <a:t>www.office.microsoft.com</a:t>
            </a:r>
            <a:r>
              <a:rPr lang="cs-CZ" dirty="0" smtClean="0"/>
              <a:t>  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43608" y="908720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Použité zdroje: archiv autora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782728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143</TotalTime>
  <Words>153</Words>
  <Application>Microsoft Office PowerPoint</Application>
  <PresentationFormat>Předvádění na obrazovce (4:3)</PresentationFormat>
  <Paragraphs>58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ROČNÍ OBDOBÍ</vt:lpstr>
      <vt:lpstr>JARO</vt:lpstr>
      <vt:lpstr>PODZIM</vt:lpstr>
      <vt:lpstr>KTERÉ ROČNÍ OBDOBÍ CHYBÍ?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ROČNÍ OBDOBÍ</dc:title>
  <dc:creator>ZSTREBON</dc:creator>
  <cp:lastModifiedBy>ZSTREBON</cp:lastModifiedBy>
  <cp:revision>23</cp:revision>
  <dcterms:created xsi:type="dcterms:W3CDTF">2012-03-09T16:48:14Z</dcterms:created>
  <dcterms:modified xsi:type="dcterms:W3CDTF">2012-03-25T07:42:25Z</dcterms:modified>
</cp:coreProperties>
</file>