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53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490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223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902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401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95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921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91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956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104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375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EBA39-6D12-446C-9943-05871B0F777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2357B-CBE7-4FE9-ABE0-2A24DB68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126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2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839143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Podzim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Proměny přírody na podzim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proměnami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přírody na podzim – znaky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podzimu.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pozoruje, popíše a porovná viditelné proměny  přírody na podzim, sleduje reakce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organismů              na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podzim, orientuje se v čase,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vyjmenuje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měsíce.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826917" y="649172"/>
            <a:ext cx="49685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b="1" i="1" dirty="0" smtClean="0">
                <a:solidFill>
                  <a:schemeClr val="accent6">
                    <a:lumMod val="75000"/>
                  </a:schemeClr>
                </a:solidFill>
              </a:rPr>
              <a:t>PODZIM</a:t>
            </a:r>
            <a:endParaRPr lang="cs-CZ" sz="88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5925" y="2135742"/>
            <a:ext cx="1790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začíná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66977" y="2931041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23. září</a:t>
            </a:r>
            <a:endParaRPr lang="cs-CZ" sz="9600" dirty="0"/>
          </a:p>
        </p:txBody>
      </p:sp>
      <p:pic>
        <p:nvPicPr>
          <p:cNvPr id="1026" name="Picture 2" descr="C:\Users\ZSTREBON\AppData\Local\Microsoft\Windows\Temporary Internet Files\Content.IE5\6NDS9NOR\MC900019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26554"/>
            <a:ext cx="1758888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26917" y="4480850"/>
            <a:ext cx="5271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DEN PODZIMNÍ ROVNODENNOSTI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66977" y="5028943"/>
            <a:ext cx="4235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(den i noc jsou stejně dlouhé)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5661245"/>
            <a:ext cx="11161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ZÁŘÍ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5925" y="5661248"/>
            <a:ext cx="11793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ŘÍJEN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661248"/>
            <a:ext cx="1892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3300"/>
                </a:solidFill>
              </a:rPr>
              <a:t>LISTOPAD</a:t>
            </a:r>
            <a:endParaRPr lang="cs-CZ" sz="3200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3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1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Jaké jsou znaky podzimu?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340768"/>
            <a:ext cx="3456384" cy="539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dny se zkracují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0544" y="198884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časté mlhy, deště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8196" y="263691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listí na stromech opadává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7"/>
            <a:ext cx="4431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sklizeň ovoce a zeleniny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86104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odlétají ptáci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04197" y="453025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pouštíme draky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188550"/>
            <a:ext cx="37170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výlovy rybníků</a:t>
            </a:r>
            <a:endParaRPr lang="cs-CZ" sz="2800" dirty="0"/>
          </a:p>
        </p:txBody>
      </p:sp>
      <p:pic>
        <p:nvPicPr>
          <p:cNvPr id="2050" name="Picture 2" descr="C:\Users\ZSTREBON\AppData\Local\Microsoft\Windows\Temporary Internet Files\Content.IE5\6NDS9NOR\MC900193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54" y="781998"/>
            <a:ext cx="1872208" cy="165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6NDS9NOR\MC900340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784" y="2439533"/>
            <a:ext cx="1962807" cy="161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MQTDDUF2\MC9004108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290" y="4195784"/>
            <a:ext cx="1678166" cy="173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02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71879" y="591071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Odpověz na otázky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1431" y="1455168"/>
            <a:ext cx="4572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říjen pozimní měsíc?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55696" y="2132855"/>
            <a:ext cx="442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podzim den ubývá?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0330" y="2852936"/>
            <a:ext cx="5015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První podzimní den je 21. září?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1430" y="3598769"/>
            <a:ext cx="6372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podzim ptáci odlétají do teplých krajin?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91828" y="4323131"/>
            <a:ext cx="4532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Kvetou na podzim stromy?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9635" y="5069393"/>
            <a:ext cx="49665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na podzim výlovy rybníků?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1455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ANO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7" y="357301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ANO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6179" y="5069393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ANO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2101335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ANO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8536" y="280350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6179" y="4284385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37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1" y="692698"/>
            <a:ext cx="5312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patří k podzimu zakroužkuj  zeleně.</a:t>
            </a:r>
            <a:endParaRPr lang="cs-CZ" sz="2400" b="1" dirty="0"/>
          </a:p>
        </p:txBody>
      </p:sp>
      <p:pic>
        <p:nvPicPr>
          <p:cNvPr id="3074" name="Picture 2" descr="C:\Users\ZSTREBON\AppData\Local\Microsoft\Windows\Temporary Internet Files\Content.IE5\33AV6L9T\MC90038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72" y="1340768"/>
            <a:ext cx="1047117" cy="133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33AV6L9T\MC900335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66500"/>
            <a:ext cx="1296145" cy="16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MQTDDUF2\MC900300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44306"/>
            <a:ext cx="1204732" cy="116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MQTDDUF2\MC9003871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826" y="1324415"/>
            <a:ext cx="1366410" cy="136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MQTDDUF2\MC9003187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026" y="3271542"/>
            <a:ext cx="1315227" cy="103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TREBON\AppData\Local\Microsoft\Windows\Temporary Internet Files\Content.IE5\MQTDDUF2\MC900231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679" y="4775159"/>
            <a:ext cx="1508210" cy="1052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STREBON\AppData\Local\Microsoft\Windows\Temporary Internet Files\Content.IE5\6NDS9NOR\MC9003531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184" y="2996952"/>
            <a:ext cx="1512168" cy="114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ZSTREBON\AppData\Local\Microsoft\Windows\Temporary Internet Files\Content.IE5\33AV6L9T\MC9003347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031" y="4725559"/>
            <a:ext cx="1250450" cy="115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ZSTREBON\AppData\Local\Microsoft\Windows\Temporary Internet Files\Content.IE5\7A97DH5X\MC90042474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309" y="1324415"/>
            <a:ext cx="979751" cy="132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TREBON\AppData\Local\Microsoft\Windows\Temporary Internet Files\Content.IE5\7A97DH5X\MC9001932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309" y="4698844"/>
            <a:ext cx="1259652" cy="11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13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Správné řešení:</a:t>
            </a:r>
            <a:endParaRPr lang="cs-CZ" sz="2800" b="1" dirty="0"/>
          </a:p>
        </p:txBody>
      </p:sp>
      <p:pic>
        <p:nvPicPr>
          <p:cNvPr id="3" name="Picture 4" descr="C:\Users\ZSTREBON\AppData\Local\Microsoft\Windows\Temporary Internet Files\Content.IE5\MQTDDUF2\MC900300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00151"/>
            <a:ext cx="171409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C:\Users\ZSTREBON\AppData\Local\Microsoft\Windows\Temporary Internet Files\Content.IE5\33AV6L9T\MC900334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982" y="1170330"/>
            <a:ext cx="1728192" cy="159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ZSTREBON\AppData\Local\Microsoft\Windows\Temporary Internet Files\Content.IE5\7A97DH5X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1224136" cy="165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ZSTREBON\AppData\Local\Microsoft\Windows\Temporary Internet Files\Content.IE5\6NDS9NOR\MC9003531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42991"/>
            <a:ext cx="2063365" cy="15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ZSTREBON\AppData\Local\Microsoft\Windows\Temporary Internet Files\Content.IE5\7A97DH5X\MC900193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3933056"/>
            <a:ext cx="1800200" cy="168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STREBON\AppData\Local\Microsoft\Windows\Temporary Internet Files\Content.IE5\33AV6L9T\MC9004324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848" y="4806769"/>
            <a:ext cx="2278833" cy="135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56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188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18</cp:revision>
  <dcterms:created xsi:type="dcterms:W3CDTF">2012-03-12T21:04:12Z</dcterms:created>
  <dcterms:modified xsi:type="dcterms:W3CDTF">2012-03-21T14:38:12Z</dcterms:modified>
</cp:coreProperties>
</file>