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777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89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495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805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250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1073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0637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7967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9985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0671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137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A1AC7-716A-4620-927D-12C2DFE83D1F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B8C97-3A76-4490-9801-4DD7CDD15D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0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5" Type="http://schemas.openxmlformats.org/officeDocument/2006/relationships/image" Target="../media/image1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20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10.w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232281"/>
              </p:ext>
            </p:extLst>
          </p:nvPr>
        </p:nvGraphicFramePr>
        <p:xfrm>
          <a:off x="1665288" y="2414588"/>
          <a:ext cx="5813425" cy="2826037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Blanka Machovcová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Zima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Proměny přírody v zimě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seznámení s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proměnami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přírody v zimě  - znaky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zimy.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pozoruje, popíše a porovná viditelné proměny  přírody v zimě, sleduje reakce organismů v zimě, orientuje se v čase,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vyjmenuje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měsíce.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50688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915816" y="686306"/>
            <a:ext cx="28803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i="1" dirty="0" smtClean="0">
                <a:solidFill>
                  <a:srgbClr val="00B0F0"/>
                </a:solidFill>
              </a:rPr>
              <a:t>ZIMA</a:t>
            </a:r>
            <a:endParaRPr lang="cs-CZ" sz="8800" b="1" i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32229" y="2066945"/>
            <a:ext cx="1476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začíná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2636912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21. prosince</a:t>
            </a:r>
            <a:endParaRPr lang="cs-CZ" sz="9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339752" y="4133453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DEN ZIMNÍHO SLUNOVRATU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4771521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 je nejdelší noc a nejkratší den  )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5589240"/>
            <a:ext cx="21185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</a:rPr>
              <a:t>PROSINEC</a:t>
            </a:r>
            <a:endParaRPr lang="cs-CZ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49520" y="5589240"/>
            <a:ext cx="1388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LEDEN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77366" y="5589237"/>
            <a:ext cx="1548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ÚNOR</a:t>
            </a:r>
            <a:endParaRPr lang="cs-CZ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ZSTREBON\AppData\Local\Microsoft\Windows\Temporary Internet Files\Content.IE5\33AV6L9T\MC900098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535" y="1100333"/>
            <a:ext cx="1801368" cy="103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73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/>
              <a:t>Jaké jsou znaky zimy?</a:t>
            </a:r>
            <a:endParaRPr lang="cs-CZ" sz="2800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836113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venku je mráz, padá sníh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196752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slavíme zimní svátky - Vánoce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42878" y="4212377"/>
            <a:ext cx="6182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sypeme ptákům na krmítka semínka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50707" y="3060249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zimní sporty – bruslení, sáňkování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34529" y="2484185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teple se oblékáme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42878" y="3636313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příroda pod sněhem odpočívá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4442" y="4800054"/>
            <a:ext cx="71265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pomáháme zvířatům – nosíme jim žaludy, kaštany, …</a:t>
            </a:r>
            <a:endParaRPr lang="cs-CZ" sz="3200" dirty="0"/>
          </a:p>
        </p:txBody>
      </p:sp>
      <p:pic>
        <p:nvPicPr>
          <p:cNvPr id="1027" name="Picture 3" descr="C:\Users\ZSTREBON\AppData\Local\Microsoft\Windows\Temporary Internet Files\Content.IE5\33AV6L9T\MC9000981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486" y="721338"/>
            <a:ext cx="1796796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33AV6L9T\MC9000131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884" y="2963289"/>
            <a:ext cx="1146548" cy="149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MQTDDUF2\MC90043259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420129"/>
            <a:ext cx="914286" cy="91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30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37727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Odpověz na otázky: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254957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Jak se jmenují zimní svátky?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1198493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66"/>
                </a:solidFill>
              </a:rPr>
              <a:t>V</a:t>
            </a:r>
            <a:r>
              <a:rPr lang="cs-CZ" sz="3600" b="1" dirty="0" smtClean="0">
                <a:solidFill>
                  <a:srgbClr val="FFC000"/>
                </a:solidFill>
              </a:rPr>
              <a:t>Á</a:t>
            </a:r>
            <a:r>
              <a:rPr lang="cs-CZ" sz="3600" b="1" dirty="0" smtClean="0">
                <a:solidFill>
                  <a:srgbClr val="00B0F0"/>
                </a:solidFill>
              </a:rPr>
              <a:t>N</a:t>
            </a:r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</a:rPr>
              <a:t>O</a:t>
            </a:r>
            <a:r>
              <a:rPr lang="cs-CZ" sz="3600" b="1" dirty="0" smtClean="0">
                <a:solidFill>
                  <a:srgbClr val="7030A0"/>
                </a:solidFill>
              </a:rPr>
              <a:t>C</a:t>
            </a:r>
            <a:r>
              <a:rPr lang="cs-CZ" sz="3600" b="1" dirty="0" smtClean="0">
                <a:solidFill>
                  <a:srgbClr val="C00000"/>
                </a:solidFill>
              </a:rPr>
              <a:t>E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198884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Nosíme v zimě ven plavky?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1916832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65970" y="2749407"/>
            <a:ext cx="4066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Jaké znáš zimní sporty?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67744" y="3356992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BRUSLENÍ , LYŽOVÁNÍ, SÁŇKOVÁNÍ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65970" y="4027139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dělá v zimě příroda?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84068" y="4029778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ODPOČÍVÁ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4797152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Jak pomáháme ptákům?  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75667" y="4762215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SYPEME JIM SEMÍNKA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38796" y="551723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Jak pomáháme zvěři?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11960" y="5483807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6600"/>
                </a:solidFill>
              </a:rPr>
              <a:t>NOSÍME DO LESA SENO, …</a:t>
            </a:r>
            <a:endParaRPr lang="cs-CZ" sz="32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19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Co patří k zimě zakroužkuj modře:</a:t>
            </a:r>
            <a:endParaRPr lang="cs-CZ" sz="2800" b="1" dirty="0"/>
          </a:p>
        </p:txBody>
      </p:sp>
      <p:pic>
        <p:nvPicPr>
          <p:cNvPr id="1026" name="Picture 2" descr="C:\Users\ZSTREBON\AppData\Local\Microsoft\Windows\Temporary Internet Files\Content.IE5\7A97DH5X\MC900300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55946"/>
            <a:ext cx="1202385" cy="89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6NDS9NOR\MC9004234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45" y="1460073"/>
            <a:ext cx="1584743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33AV6L9T\MC9003314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413" y="2873087"/>
            <a:ext cx="679985" cy="125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MQTDDUF2\MC90009040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577" y="2852470"/>
            <a:ext cx="736555" cy="132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7A97DH5X\MC90033815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49" y="2873576"/>
            <a:ext cx="1036239" cy="145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TREBON\AppData\Local\Microsoft\Windows\Temporary Internet Files\Content.IE5\6NDS9NOR\MC9000269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528280"/>
            <a:ext cx="887529" cy="115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33AV6L9T\MC90009064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290" y="5080638"/>
            <a:ext cx="1130565" cy="101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TREBON\AppData\Local\Microsoft\Windows\Temporary Internet Files\Content.IE5\MQTDDUF2\MC90009053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228212"/>
            <a:ext cx="1133192" cy="879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7A97DH5X\MC90025009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348" y="1369696"/>
            <a:ext cx="1078117" cy="106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ZSTREBON\AppData\Local\Microsoft\Windows\Temporary Internet Files\Content.IE5\33AV6L9T\MC90042814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06626"/>
            <a:ext cx="611853" cy="151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94184"/>
            <a:ext cx="1145513" cy="104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ZSTREBON\AppData\Local\Microsoft\Windows\Temporary Internet Files\Content.IE5\MQTDDUF2\MC90019330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64129"/>
            <a:ext cx="1323420" cy="117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ZSTREBON\AppData\Local\Microsoft\Windows\Temporary Internet Files\Content.IE5\MQTDDUF2\MC900193220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345" y="4843590"/>
            <a:ext cx="1327682" cy="124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ZSTREBON\AppData\Local\Microsoft\Windows\Temporary Internet Files\Content.IE5\33AV6L9T\MC900358579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992" y="3667987"/>
            <a:ext cx="931645" cy="92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6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17813"/>
            <a:ext cx="2590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Správné řešení:</a:t>
            </a:r>
            <a:endParaRPr lang="cs-CZ" sz="2800" b="1" dirty="0"/>
          </a:p>
        </p:txBody>
      </p:sp>
      <p:pic>
        <p:nvPicPr>
          <p:cNvPr id="3" name="Picture 2" descr="C:\Users\ZSTREBON\AppData\Local\Microsoft\Windows\Temporary Internet Files\Content.IE5\7A97DH5X\MC900300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18" y="2064740"/>
            <a:ext cx="1728192" cy="1292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ZSTREBON\AppData\Local\Microsoft\Windows\Temporary Internet Files\Content.IE5\6NDS9NOR\MC9004234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581" y="1292768"/>
            <a:ext cx="1873523" cy="119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ZSTREBON\AppData\Local\Microsoft\Windows\Temporary Internet Files\Content.IE5\33AV6L9T\MC9003314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105" y="2064740"/>
            <a:ext cx="881675" cy="162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ZSTREBON\AppData\Local\Microsoft\Windows\Temporary Internet Files\Content.IE5\7A97DH5X\MC9003381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094" y="4005064"/>
            <a:ext cx="1182929" cy="165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ZSTREBON\AppData\Local\Microsoft\Windows\Temporary Internet Files\Content.IE5\MQTDDUF2\MC90009040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190" y="3154713"/>
            <a:ext cx="943027" cy="170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ZSTREBON\AppData\Local\Microsoft\Windows\Temporary Internet Files\Content.IE5\MQTDDUF2\MC90043984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617" y="4509120"/>
            <a:ext cx="1660326" cy="132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64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75756" y="1357293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hlinkClick r:id="rId2"/>
              </a:rPr>
              <a:t> </a:t>
            </a:r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90872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289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208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install</cp:lastModifiedBy>
  <cp:revision>14</cp:revision>
  <dcterms:created xsi:type="dcterms:W3CDTF">2012-03-13T14:37:53Z</dcterms:created>
  <dcterms:modified xsi:type="dcterms:W3CDTF">2012-03-21T12:04:56Z</dcterms:modified>
</cp:coreProperties>
</file>