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CC66"/>
    <a:srgbClr val="FF0066"/>
    <a:srgbClr val="00CC66"/>
    <a:srgbClr val="66FF66"/>
    <a:srgbClr val="FFFF00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07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31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813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03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48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708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655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902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34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319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229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76DA8-A0AD-4466-BB51-3F54FC9E0ED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C7F10-10BB-4848-BDE2-AB6F1C4212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614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20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5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734752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Jaro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Proměny přírody na jaře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proměnami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přírody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na jaře – znaky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jara.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pozoruje, popíše a porovná viditelné proměny  přírody na jaře, sleduje reakce organismů na jaře, orientuje se v čase,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vyjmenuje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měsíce.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692696"/>
            <a:ext cx="28803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i="1" dirty="0" smtClean="0">
                <a:solidFill>
                  <a:srgbClr val="92D050"/>
                </a:solidFill>
              </a:rPr>
              <a:t>JARO</a:t>
            </a:r>
            <a:endParaRPr lang="cs-CZ" sz="8800" b="1" i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07515" y="2172709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CC66"/>
                </a:solidFill>
              </a:rPr>
              <a:t>začíná</a:t>
            </a:r>
            <a:endParaRPr lang="cs-CZ" sz="4000" dirty="0">
              <a:solidFill>
                <a:srgbClr val="00CC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2880595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21. března</a:t>
            </a:r>
            <a:endParaRPr lang="cs-CZ" sz="9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07559" y="4434669"/>
            <a:ext cx="45848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DEN JARNÍ ROVNODENNOSTI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4700703"/>
            <a:ext cx="5050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( DEN I NOC JSOU STEJNĚ DLOUHÉ 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61680" y="5733256"/>
            <a:ext cx="1478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BŘEZEN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2986" y="573325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FF"/>
                </a:solidFill>
              </a:rPr>
              <a:t>DUBEN</a:t>
            </a:r>
            <a:endParaRPr lang="cs-CZ" sz="3200" dirty="0">
              <a:solidFill>
                <a:srgbClr val="FF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5733255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66FF66"/>
                </a:solidFill>
              </a:rPr>
              <a:t>KVĚTEN</a:t>
            </a:r>
            <a:endParaRPr lang="cs-CZ" sz="3200" dirty="0">
              <a:solidFill>
                <a:srgbClr val="66FF66"/>
              </a:solidFill>
            </a:endParaRPr>
          </a:p>
        </p:txBody>
      </p:sp>
      <p:pic>
        <p:nvPicPr>
          <p:cNvPr id="1026" name="Picture 2" descr="C:\Users\ZSTREBON\AppData\Local\Microsoft\Windows\Temporary Internet Files\Content.IE5\MQTDDUF2\MC9002803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17775"/>
            <a:ext cx="1344440" cy="166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388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Jaké jsou znaky jara?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04065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dny se prodlužují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96314" y="2052137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ptáci se vracejí z teplých krajin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4355" y="2772217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začínají práce na zahrádce i na poli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29117" y="3492297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rozkvétají první jarní květiny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15446" y="4212377"/>
            <a:ext cx="2692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kvetou stromy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39720" y="4932457"/>
            <a:ext cx="55253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slavíme svátky jara - Velikonoce</a:t>
            </a:r>
            <a:endParaRPr lang="cs-CZ" sz="3200" dirty="0"/>
          </a:p>
        </p:txBody>
      </p:sp>
      <p:pic>
        <p:nvPicPr>
          <p:cNvPr id="1027" name="Picture 3" descr="C:\Users\ZSTREBON\AppData\Local\Microsoft\Windows\Temporary Internet Files\Content.IE5\6NDS9NOR\MC90004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327" y="476672"/>
            <a:ext cx="1801368" cy="152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MQTDDUF2\MC9002978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36912"/>
            <a:ext cx="1147734" cy="114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7A97DH5X\MC9003431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346" y="4812885"/>
            <a:ext cx="1112825" cy="90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43608" y="5682899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zvířatům se rodí mláďata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428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10304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Odpověz na otázky: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34076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Jaro začíná 21. března?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93644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srpen jarní měsíc?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7807" y="2700209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 se jmenují jarní svátky?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1340766"/>
            <a:ext cx="10481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ANO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56075" y="1980129"/>
            <a:ext cx="8321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2664348"/>
            <a:ext cx="21962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V</a:t>
            </a:r>
            <a:r>
              <a:rPr lang="cs-CZ" sz="3200" dirty="0" smtClean="0"/>
              <a:t>e</a:t>
            </a:r>
            <a:r>
              <a:rPr lang="cs-CZ" sz="3200" dirty="0" smtClean="0">
                <a:solidFill>
                  <a:srgbClr val="C00000"/>
                </a:solidFill>
              </a:rPr>
              <a:t>l</a:t>
            </a:r>
            <a:r>
              <a:rPr lang="cs-CZ" sz="3200" dirty="0" smtClean="0">
                <a:solidFill>
                  <a:srgbClr val="7030A0"/>
                </a:solidFill>
              </a:rPr>
              <a:t>i</a:t>
            </a:r>
            <a:r>
              <a:rPr lang="cs-CZ" sz="3200" dirty="0" smtClean="0">
                <a:solidFill>
                  <a:srgbClr val="FF00FF"/>
                </a:solidFill>
              </a:rPr>
              <a:t>k</a:t>
            </a:r>
            <a:r>
              <a:rPr lang="cs-CZ" sz="3200" dirty="0" smtClean="0">
                <a:solidFill>
                  <a:srgbClr val="FFFF00"/>
                </a:solidFill>
              </a:rPr>
              <a:t>o</a:t>
            </a:r>
            <a:r>
              <a:rPr lang="cs-CZ" sz="3200" dirty="0" smtClean="0">
                <a:solidFill>
                  <a:srgbClr val="0070C0"/>
                </a:solidFill>
              </a:rPr>
              <a:t>n</a:t>
            </a:r>
            <a:r>
              <a:rPr lang="cs-CZ" sz="3200" dirty="0" smtClean="0">
                <a:solidFill>
                  <a:srgbClr val="FFC000"/>
                </a:solidFill>
              </a:rPr>
              <a:t>o</a:t>
            </a:r>
            <a:r>
              <a:rPr lang="cs-CZ" sz="3200" dirty="0" smtClean="0">
                <a:solidFill>
                  <a:srgbClr val="00B050"/>
                </a:solidFill>
              </a:rPr>
              <a:t>c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62521" y="342900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Znáš nějaké jarní květiny? Vyjmenuj.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3627" y="4149693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bg1">
                    <a:lumMod val="75000"/>
                  </a:schemeClr>
                </a:solidFill>
              </a:rPr>
              <a:t>bledule</a:t>
            </a:r>
            <a:r>
              <a:rPr lang="cs-CZ" sz="2800" i="1" dirty="0" smtClean="0"/>
              <a:t>   </a:t>
            </a:r>
            <a:r>
              <a:rPr lang="cs-CZ" sz="2800" i="1" dirty="0" smtClean="0">
                <a:solidFill>
                  <a:srgbClr val="00B050"/>
                </a:solidFill>
              </a:rPr>
              <a:t>sněženka</a:t>
            </a:r>
            <a:r>
              <a:rPr lang="cs-CZ" sz="2800" i="1" dirty="0" smtClean="0"/>
              <a:t>   </a:t>
            </a:r>
            <a:r>
              <a:rPr lang="cs-CZ" sz="2800" i="1" dirty="0" smtClean="0">
                <a:solidFill>
                  <a:srgbClr val="FF00FF"/>
                </a:solidFill>
              </a:rPr>
              <a:t>krokus</a:t>
            </a:r>
            <a:r>
              <a:rPr lang="cs-CZ" sz="2800" i="1" dirty="0" smtClean="0"/>
              <a:t>  </a:t>
            </a:r>
            <a:r>
              <a:rPr lang="cs-CZ" sz="2800" i="1" dirty="0" smtClean="0">
                <a:solidFill>
                  <a:srgbClr val="FFCC66"/>
                </a:solidFill>
              </a:rPr>
              <a:t> narcis   </a:t>
            </a:r>
            <a:r>
              <a:rPr lang="cs-CZ" sz="2800" i="1" dirty="0" smtClean="0">
                <a:solidFill>
                  <a:srgbClr val="FF0000"/>
                </a:solidFill>
              </a:rPr>
              <a:t>tulipán 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 fialka </a:t>
            </a:r>
            <a:endParaRPr lang="cs-CZ" sz="2800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797152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Odlétají ptáci do teplých krajin?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26439" y="47971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39673" y="5512876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Rodí se na jaře mláďata zvířat?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04127" y="5512875"/>
            <a:ext cx="10481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ANO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ZSTREBON\AppData\Local\Microsoft\Windows\Temporary Internet Files\Content.IE5\MQTDDUF2\MC900354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616" y="806908"/>
            <a:ext cx="962685" cy="15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9368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Co patří k jaru zakroužkuj zeleně:</a:t>
            </a:r>
            <a:endParaRPr lang="cs-CZ" sz="2800" b="1" dirty="0"/>
          </a:p>
        </p:txBody>
      </p:sp>
      <p:pic>
        <p:nvPicPr>
          <p:cNvPr id="1026" name="Picture 2" descr="C:\Users\ZSTREBON\AppData\Local\Microsoft\Windows\Temporary Internet Files\Content.IE5\MQTDDUF2\MC900428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43215"/>
            <a:ext cx="582682" cy="113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7A97DH5X\MC900250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152" y="3197530"/>
            <a:ext cx="1235044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33AV6L9T\MC9003563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425" y="2001956"/>
            <a:ext cx="1020304" cy="119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MQTDDUF2\MC9002312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349" y="1515762"/>
            <a:ext cx="1534811" cy="98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7A97DH5X\MC9002500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587" y="1553460"/>
            <a:ext cx="1074174" cy="108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6NDS9NOR\MC900019670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03426"/>
            <a:ext cx="1341843" cy="115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33AV6L9T\MC9003002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729" y="2894154"/>
            <a:ext cx="1243240" cy="105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TREBON\AppData\Local\Microsoft\Windows\Temporary Internet Files\Content.IE5\7A97DH5X\MC9004124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29396"/>
            <a:ext cx="931753" cy="152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STREBON\AppData\Local\Microsoft\Windows\Temporary Internet Files\Content.IE5\33AV6L9T\MC90030983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327" y="4791124"/>
            <a:ext cx="1451685" cy="96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TREBON\AppData\Local\Microsoft\Windows\Temporary Internet Files\Content.IE5\MQTDDUF2\MC90009812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459680"/>
            <a:ext cx="1125363" cy="114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TREBON\AppData\Local\Microsoft\Windows\Temporary Internet Files\Content.IE5\7A97DH5X\MC90023243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565" y="4304656"/>
            <a:ext cx="1335494" cy="142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ZSTREBON\AppData\Local\Microsoft\Windows\Temporary Internet Files\Content.IE5\33AV6L9T\MC90025009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91124"/>
            <a:ext cx="1366149" cy="1355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ZSTREBON\AppData\Local\Microsoft\Windows\Temporary Internet Files\Content.IE5\MQTDDUF2\MC90039649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449" y="4876233"/>
            <a:ext cx="1148930" cy="106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41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ZSTREBON\AppData\Local\Microsoft\Windows\Temporary Internet Files\Content.IE5\7A97DH5X\MC9002500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04884"/>
            <a:ext cx="142782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ZSTREBON\AppData\Local\Microsoft\Windows\Temporary Internet Files\Content.IE5\MQTDDUF2\MC900428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156" y="620688"/>
            <a:ext cx="936104" cy="181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3" descr="C:\Users\ZSTREBON\AppData\Local\Microsoft\Windows\Temporary Internet Files\Content.IE5\33AV6L9T\MC9002500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24906"/>
            <a:ext cx="1701605" cy="168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ZSTREBON\AppData\Local\Microsoft\Windows\Temporary Internet Files\Content.IE5\33AV6L9T\MC9003098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892" y="3858113"/>
            <a:ext cx="1733955" cy="115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23869" y="620688"/>
            <a:ext cx="2552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Správné řešení:</a:t>
            </a:r>
            <a:endParaRPr lang="cs-CZ" sz="2800" b="1" dirty="0"/>
          </a:p>
        </p:txBody>
      </p:sp>
      <p:pic>
        <p:nvPicPr>
          <p:cNvPr id="7" name="Picture 14" descr="C:\Users\ZSTREBON\AppData\Local\Microsoft\Windows\Temporary Internet Files\Content.IE5\MQTDDUF2\MC9003964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869" y="3379571"/>
            <a:ext cx="1391857" cy="129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ZSTREBON\AppData\Local\Microsoft\Windows\Temporary Internet Files\Content.IE5\7A97DH5X\MC9004375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69160"/>
            <a:ext cx="1346006" cy="135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72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200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19</cp:revision>
  <dcterms:created xsi:type="dcterms:W3CDTF">2012-03-13T14:50:31Z</dcterms:created>
  <dcterms:modified xsi:type="dcterms:W3CDTF">2012-03-21T14:38:45Z</dcterms:modified>
</cp:coreProperties>
</file>