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7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922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994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520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678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647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84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045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690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91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304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583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EACD72-2A93-4DFC-8503-2CB1DF886DB1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DE01C-4B36-411D-A56B-B0E29F420A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107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0131847"/>
              </p:ext>
            </p:extLst>
          </p:nvPr>
        </p:nvGraphicFramePr>
        <p:xfrm>
          <a:off x="1665288" y="2414588"/>
          <a:ext cx="5813425" cy="2826037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VY_32_Inovace_3323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Voda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Látky a jejich vlastnosti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seznámí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 tím, kde všude je v přírodě voda a s koloběhem vody </a:t>
                      </a:r>
                      <a:r>
                        <a:rPr lang="cs-CZ" sz="1200" baseline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 přírodě. 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vyjmenuje základní podmínky života na Zemi, ví    o podobách vody v přírodě,</a:t>
                      </a:r>
                      <a:r>
                        <a:rPr lang="cs-CZ" sz="1200" baseline="0" dirty="0" smtClean="0"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popíše koloběh vody v přírodě.</a:t>
                      </a:r>
                      <a:endParaRPr lang="cs-CZ" sz="1200" dirty="0"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7386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284133"/>
            <a:ext cx="35283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70C0"/>
                </a:solidFill>
              </a:rPr>
              <a:t>VODA</a:t>
            </a:r>
            <a:endParaRPr lang="cs-CZ" sz="96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97425" y="1980250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SLANÁ</a:t>
            </a:r>
            <a:endParaRPr lang="cs-CZ" sz="36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1465" y="2708920"/>
            <a:ext cx="17379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SLADKÁ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2060848"/>
            <a:ext cx="29726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MOŘE A OCEÁNY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74593" y="2708920"/>
            <a:ext cx="50817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PŘEHRADY  RYBNÍKY  JEZERA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ŘEKY POTOKY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364502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PODZEMNÍ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23250" y="4221088"/>
            <a:ext cx="53379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přírodě se voda nachází v podobě :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21921" y="4221088"/>
            <a:ext cx="1084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DEŠTĚ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422108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SNĚHU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47971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KRUP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83379" y="47971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LEDU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92377" y="4797152"/>
            <a:ext cx="17281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JINOVATKY</a:t>
            </a:r>
            <a:endParaRPr lang="cs-CZ" sz="2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50881" y="4797152"/>
            <a:ext cx="18048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VODNÍ PÁRY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82580" y="4797151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ROSY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6523" y="5271591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VODU také obsahují 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těla živočichů a rostlin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07852" y="5847655"/>
            <a:ext cx="52361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Voda je v přírodě téměř všude.</a:t>
            </a:r>
            <a:endParaRPr lang="cs-CZ" sz="2400" b="1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 descr="C:\Users\ZSTREBON\AppData\Local\Microsoft\Windows\Temporary Internet Files\Content.IE5\7A97DH5X\MC900157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4065" y="681870"/>
            <a:ext cx="1817827" cy="159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1660738"/>
            <a:ext cx="33729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Je neživou součástí přírody .</a:t>
            </a:r>
            <a:endParaRPr lang="cs-CZ" sz="2000" i="1" dirty="0"/>
          </a:p>
        </p:txBody>
      </p:sp>
      <p:pic>
        <p:nvPicPr>
          <p:cNvPr id="2050" name="Picture 2" descr="C:\Users\ZSTREBON\AppData\Local\Microsoft\Windows\Temporary Internet Files\Content.IE5\7A97DH5X\MC90020038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554" y="3210329"/>
            <a:ext cx="987026" cy="90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6NDS9NOR\MC9003314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860" y="3143004"/>
            <a:ext cx="525031" cy="970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490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ZSTREBON\AppData\Local\Microsoft\Windows\Temporary Internet Files\Content.IE5\33AV6L9T\MC9004296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25" y="1052736"/>
            <a:ext cx="5774929" cy="5326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ZSTREBON\AppData\Local\Microsoft\Windows\Temporary Internet Files\Content.IE5\MQTDDUF2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761" y="309306"/>
            <a:ext cx="1649953" cy="164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54761" y="1890696"/>
            <a:ext cx="2147191" cy="1683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Slunce pohání koloběh vody tím, že dodává energii potřebnou              k odpařování.</a:t>
            </a:r>
            <a:endParaRPr lang="cs-CZ" sz="2000" i="1" dirty="0"/>
          </a:p>
        </p:txBody>
      </p:sp>
      <p:pic>
        <p:nvPicPr>
          <p:cNvPr id="8" name="Picture 5" descr="C:\Users\ZSTREBON\AppData\Local\Microsoft\Windows\Temporary Internet Files\Content.IE5\33AV6L9T\MC900331453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2691" y="1478419"/>
            <a:ext cx="446288" cy="82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H="1">
            <a:off x="5997027" y="1700808"/>
            <a:ext cx="757734" cy="82455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85186" y="3933056"/>
            <a:ext cx="5760641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Do ovzduší se vypařují: sněhy a ledovce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 voda z hladin moří a oceánů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 voda z půdy     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 voda z jezer a vodních toků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</a:rPr>
              <a:t>                                          voda z těl rostlin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5575" y="478837"/>
            <a:ext cx="46805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 přírodě probíhá neustálý </a:t>
            </a:r>
            <a:r>
              <a:rPr lang="cs-CZ" sz="2000" b="1" dirty="0"/>
              <a:t>koloběh vody</a:t>
            </a:r>
            <a:r>
              <a:rPr lang="cs-CZ" sz="2000" dirty="0"/>
              <a:t>:</a:t>
            </a:r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1547664" y="3140968"/>
            <a:ext cx="0" cy="22549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623576" y="3831633"/>
            <a:ext cx="2261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 moří se vrací :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1202824"/>
            <a:ext cx="20010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 větších výškách se voda ochlazuje               a v podobě deště, sněhu i ledových krup </a:t>
            </a:r>
            <a:r>
              <a:rPr lang="cs-CZ" b="1" dirty="0" smtClean="0"/>
              <a:t>se vrací zpět  na zem.</a:t>
            </a:r>
            <a:endParaRPr lang="cs-CZ" b="1" dirty="0"/>
          </a:p>
        </p:txBody>
      </p:sp>
      <p:pic>
        <p:nvPicPr>
          <p:cNvPr id="3075" name="Picture 3" descr="C:\Users\ZSTREBON\AppData\Local\Microsoft\Windows\Temporary Internet Files\Content.IE5\7A97DH5X\MC9002003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2939158"/>
            <a:ext cx="692256" cy="63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755575" y="5662915"/>
            <a:ext cx="48965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Voda se odpařuje, mění se ve vodní páru       a stoupá vzhůru.</a:t>
            </a:r>
            <a:endParaRPr lang="cs-CZ" sz="20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073" name="TextovéPole 3072"/>
          <p:cNvSpPr txBox="1"/>
          <p:nvPr/>
        </p:nvSpPr>
        <p:spPr>
          <a:xfrm>
            <a:off x="6623576" y="4338530"/>
            <a:ext cx="20344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000" dirty="0" smtClean="0"/>
              <a:t>voda z tajícího sněhu a ledovců,</a:t>
            </a:r>
            <a:endParaRPr lang="cs-CZ" sz="2000" dirty="0"/>
          </a:p>
        </p:txBody>
      </p:sp>
      <p:sp>
        <p:nvSpPr>
          <p:cNvPr id="3078" name="TextovéPole 3077"/>
          <p:cNvSpPr txBox="1"/>
          <p:nvPr/>
        </p:nvSpPr>
        <p:spPr>
          <a:xfrm>
            <a:off x="6588224" y="5085184"/>
            <a:ext cx="2117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000" dirty="0" smtClean="0"/>
              <a:t>voda z řek a jezer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5937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22" grpId="0"/>
      <p:bldP spid="24" grpId="0"/>
      <p:bldP spid="30" grpId="0"/>
      <p:bldP spid="3073" grpId="0"/>
      <p:bldP spid="30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2474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je voda v mořích a oceánech?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13374" y="561315"/>
            <a:ext cx="31323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Odpověz na otázky:</a:t>
            </a:r>
            <a:endParaRPr lang="cs-CZ" sz="24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34888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Jaká je voda v rybnících, řekách, …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79611" y="364502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jaké podobě se nachází voda v přírodě?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5736" y="1700808"/>
            <a:ext cx="48525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mořích a oceánech je voda </a:t>
            </a:r>
            <a:r>
              <a:rPr lang="cs-CZ" sz="2400" b="1" i="1" dirty="0" smtClean="0">
                <a:solidFill>
                  <a:srgbClr val="002060"/>
                </a:solidFill>
              </a:rPr>
              <a:t>slaná.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06306" y="2924944"/>
            <a:ext cx="4946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rybnících, řekách, … je voda </a:t>
            </a:r>
            <a:r>
              <a:rPr lang="cs-CZ" sz="2400" b="1" i="1" dirty="0" smtClean="0">
                <a:solidFill>
                  <a:srgbClr val="002060"/>
                </a:solidFill>
              </a:rPr>
              <a:t>sladká</a:t>
            </a:r>
            <a:r>
              <a:rPr lang="cs-CZ" sz="2400" i="1" dirty="0" smtClean="0">
                <a:solidFill>
                  <a:srgbClr val="002060"/>
                </a:solidFill>
              </a:rPr>
              <a:t>.</a:t>
            </a:r>
            <a:endParaRPr lang="cs-CZ" sz="2400" i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36256" y="4221088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přírodě se voda nachází v podobě 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deště, vodní páry, krup, ledu, jinovatky i rosy. 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44671" y="5229200"/>
            <a:ext cx="6348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Obsahují vodu také těla živočichů a rostlin?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522920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ANO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5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43124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7030A0"/>
                </a:solidFill>
              </a:rPr>
              <a:t>Doplň správně:</a:t>
            </a:r>
            <a:endParaRPr lang="cs-CZ" sz="32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21604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mořích a oceánech je voda ___________________ 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7418" y="4315676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Vodu obsahují také těla ________________________ 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5854" y="1260393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slaná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427393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živočichů a rostlin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481" y="2564904"/>
            <a:ext cx="79208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 na Zemi neustále „ obíhá „ – dochází k neustálému ____________________________  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79812" y="2953074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koloběhu vody v přírodě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7767" y="1948996"/>
            <a:ext cx="9433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přehradách, rybnících, řekách, …  je voda __________ 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191683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sladká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6851" y="362586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Energii potřebnou k odpařování dodává  ____________ 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356620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Slunce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050" y="5010499"/>
            <a:ext cx="84574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přírodě se voda nachází v podobě _______________ _____________________________________________ . 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5401346"/>
            <a:ext cx="68767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deště, sněhu, krup, ledu, jinovatky i rosy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9105" y="4994012"/>
            <a:ext cx="21253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</a:rPr>
              <a:t>vodní páry ,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ZSTREBON\AppData\Local\Microsoft\Windows\Temporary Internet Files\Content.IE5\7A97DH5X\MC9004382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503" y="5329687"/>
            <a:ext cx="1110942" cy="1160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856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84515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Zakroužkuj to, co patří k vodě: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38822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Poskytuje oporu ke kořenům.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2002292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jediným zdrojem kyslíku na Zemi.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6141" y="1178814"/>
            <a:ext cx="2361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slaná a sladká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636912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zdrojem živin pro rostliny.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3229525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přírodě se nachází v podobě deště, sněhu, vodní páry, krup, … .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356527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Slunce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437112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to bezbarvý plyn.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364191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 tepla a světla.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5229200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Dochází k neustálému koloběhu vody v přírodě.</a:t>
            </a:r>
            <a:endParaRPr lang="cs-CZ" sz="2400" b="1" dirty="0"/>
          </a:p>
        </p:txBody>
      </p:sp>
      <p:pic>
        <p:nvPicPr>
          <p:cNvPr id="1028" name="Picture 4" descr="C:\Users\ZSTREBON\AppData\Local\Microsoft\Windows\Temporary Internet Files\Content.IE5\33AV6L9T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413" y="4825856"/>
            <a:ext cx="1625798" cy="1398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762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692696"/>
            <a:ext cx="2852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zdroje: archiv autora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09664" y="1163102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7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467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bmachovcova</cp:lastModifiedBy>
  <cp:revision>31</cp:revision>
  <dcterms:created xsi:type="dcterms:W3CDTF">2012-03-14T21:06:56Z</dcterms:created>
  <dcterms:modified xsi:type="dcterms:W3CDTF">2012-03-26T12:38:30Z</dcterms:modified>
</cp:coreProperties>
</file>