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611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489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130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155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961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550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279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718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489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298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54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0EC9F-FF36-453D-96C7-0E5169DA565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A00DF-37E9-45E8-8F58-31E72D8E1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742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9505048"/>
              </p:ext>
            </p:extLst>
          </p:nvPr>
        </p:nvGraphicFramePr>
        <p:xfrm>
          <a:off x="1665288" y="2414588"/>
          <a:ext cx="5813425" cy="28260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VY_32_Inovace_3324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Vzduch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Látky a jejich vlastnosti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seznámí s tím, kde všude je vzduch, z čeho se vzduch skládá a o zdroji kyslíku na Zemi.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vyjmenuje základní podmínky života na Zemi, uvědomuje si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důležitost vzduchu.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68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398274"/>
            <a:ext cx="43204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VZDUCH</a:t>
            </a:r>
            <a:endParaRPr lang="cs-CZ" sz="8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916832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je neživou součástí přírody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1474" y="2492896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je to bezbarvý plyn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18894" y="3068960"/>
            <a:ext cx="50460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nachází se všude kolem nás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43608" y="3645024"/>
            <a:ext cx="64087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- je také obsažený v půdě a ve vodě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53831" y="4256025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je obalem naší Země</a:t>
            </a:r>
            <a:endParaRPr lang="cs-CZ" sz="3200" dirty="0"/>
          </a:p>
        </p:txBody>
      </p:sp>
      <p:pic>
        <p:nvPicPr>
          <p:cNvPr id="1027" name="Picture 3" descr="C:\Users\ZSTREBON\AppData\Local\Microsoft\Windows\Temporary Internet Files\Content.IE5\6NDS9NOR\MC9004373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910" y="1741328"/>
            <a:ext cx="2054820" cy="159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403648" y="49720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Složení:</a:t>
            </a:r>
            <a:endParaRPr lang="cs-CZ" b="1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587475"/>
              </p:ext>
            </p:extLst>
          </p:nvPr>
        </p:nvGraphicFramePr>
        <p:xfrm>
          <a:off x="1409108" y="5517232"/>
          <a:ext cx="6331243" cy="432048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254731"/>
                <a:gridCol w="1614944"/>
                <a:gridCol w="230706"/>
                <a:gridCol w="230862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dusík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      kyslík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4986046" y="4911751"/>
            <a:ext cx="2666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vodní pára, ostatní plyny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14394" y="6077651"/>
            <a:ext cx="147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oxid uhličitý</a:t>
            </a:r>
            <a:endParaRPr lang="cs-CZ" b="1" dirty="0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6801617" y="5122358"/>
            <a:ext cx="546143" cy="3174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7652476" y="5969161"/>
            <a:ext cx="0" cy="2169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5838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2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ZSTREBON\AppData\Local\Microsoft\Windows\Temporary Internet Files\Content.IE5\MQTDDUF2\MC9003504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79601">
            <a:off x="2929376" y="1873070"/>
            <a:ext cx="3892878" cy="4494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4868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Zdroj kyslíku: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35596" y="2996952"/>
            <a:ext cx="147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oxid uhličitý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04175" y="267877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kyslík</a:t>
            </a:r>
            <a:endParaRPr lang="cs-CZ" b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23728" y="3362263"/>
            <a:ext cx="936104" cy="228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6876256" y="3041681"/>
            <a:ext cx="971935" cy="60742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032984" y="857897"/>
            <a:ext cx="2808312" cy="646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Jediným zdrojem kyslíku na   Zemi jsou zelené rostliny.</a:t>
            </a:r>
            <a:endParaRPr lang="cs-CZ" b="1" dirty="0"/>
          </a:p>
        </p:txBody>
      </p:sp>
      <p:pic>
        <p:nvPicPr>
          <p:cNvPr id="2053" name="Picture 5" descr="C:\Users\ZSTREBON\AppData\Local\Microsoft\Windows\Temporary Internet Files\Content.IE5\7A97DH5X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647" y="387250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059832" y="1487446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Aby mohly rostliny vytvářet       kyslík, potřebují </a:t>
            </a:r>
            <a:r>
              <a:rPr lang="cs-CZ" b="1" dirty="0" smtClean="0"/>
              <a:t>světlo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4149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5" grpId="0"/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7325" y="404664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Odpověz na otázky: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199" y="1249596"/>
            <a:ext cx="37448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Kde všude je vzduch?    </a:t>
            </a:r>
            <a:endParaRPr lang="cs-CZ" sz="28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199" y="2996952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Z čeho se vzduch skládá?</a:t>
            </a:r>
            <a:endParaRPr lang="cs-CZ" sz="28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199" y="497190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Jaký je to plyn?</a:t>
            </a:r>
            <a:endParaRPr lang="cs-CZ" sz="28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1949931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Vzduch je všude kolem nás. Je i součástí půdy a je obsažen i ve vodě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43359" y="3645024"/>
            <a:ext cx="60009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Skládá se z dusíku, kyslíku, oxidu uhličitého, vodní páry a ostatních plynů.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82768" y="5070375"/>
            <a:ext cx="3000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to bezbarvý plyn.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5924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01524"/>
            <a:ext cx="58799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/>
              <a:t>Co je jediným zdrojem kyslíku na Zemi?</a:t>
            </a:r>
            <a:endParaRPr lang="cs-CZ" sz="2800" i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753881"/>
            <a:ext cx="58978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/>
              <a:t>Kdy uvolňují rostliny do vzduchu kyslík?</a:t>
            </a:r>
            <a:endParaRPr lang="cs-CZ" sz="28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1229851"/>
            <a:ext cx="5668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Jediným zdrojem kyslíku na Zemi jsou zelené rostliny.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1530" y="2237963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Co potřebují rostliny k tomu, aby mohly vytvářet kyslík?</a:t>
            </a:r>
            <a:endParaRPr lang="cs-CZ" sz="28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2961237"/>
            <a:ext cx="27824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Potřebují světlo.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83775" y="3784658"/>
            <a:ext cx="1201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 dne.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653136"/>
            <a:ext cx="70692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Kdo potřebuje vzduch k dýchání?</a:t>
            </a:r>
            <a:endParaRPr lang="cs-CZ" sz="28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7207" y="5268123"/>
            <a:ext cx="53285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Potřebují ho rostliny, zvířata i  lidé.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4638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04664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Vyber to, co patří ke vzduchu:</a:t>
            </a:r>
            <a:endParaRPr lang="cs-CZ" sz="2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77588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Poskytuje oporu kořenům.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1537628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Zdroj světla a tepla.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04168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 všude kolem nás.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2473732"/>
            <a:ext cx="28443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 slaná a sladká.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66627" y="288213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 to bezbarvý plyn.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3563857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 zdrojem  živin pro rostliny.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8173" y="4313995"/>
            <a:ext cx="27183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 obalem Země.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85441" y="385416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Slunce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013176"/>
            <a:ext cx="35283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 součástí půdy a je obsažen i ve vodě.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5013175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 domovem živočichů.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5228618"/>
            <a:ext cx="990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Mars</a:t>
            </a:r>
            <a:endParaRPr lang="cs-CZ" sz="2800" b="1" dirty="0"/>
          </a:p>
        </p:txBody>
      </p:sp>
      <p:pic>
        <p:nvPicPr>
          <p:cNvPr id="3074" name="Picture 2" descr="C:\Users\ZSTREBON\AppData\Local\Microsoft\Windows\Temporary Internet Files\Content.IE5\MQTDDUF2\MC900424466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220" y="4850356"/>
            <a:ext cx="1731352" cy="1489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82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9" grpId="0"/>
      <p:bldP spid="11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2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317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bmachovcova</cp:lastModifiedBy>
  <cp:revision>24</cp:revision>
  <dcterms:created xsi:type="dcterms:W3CDTF">2012-03-14T15:40:27Z</dcterms:created>
  <dcterms:modified xsi:type="dcterms:W3CDTF">2012-03-26T12:38:49Z</dcterms:modified>
</cp:coreProperties>
</file>