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FF3300"/>
    <a:srgbClr val="008080"/>
    <a:srgbClr val="993366"/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15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141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256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349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276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41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17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60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245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395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C6AC4-BA76-4307-AE3A-887E6C3E21ED}" type="datetimeFigureOut">
              <a:rPr lang="cs-CZ" smtClean="0"/>
              <a:t>26.3.2012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3CFED-DF7B-4713-9AFD-7DA538A08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30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3395467"/>
              </p:ext>
            </p:extLst>
          </p:nvPr>
        </p:nvGraphicFramePr>
        <p:xfrm>
          <a:off x="1665288" y="2414588"/>
          <a:ext cx="5813425" cy="282613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Slunce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Látky a jejich vlastnosti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významem Slunce jako zdrojem světla a tepla pro život na Zemi, seznámení     s jednotlivými planetami sluneční soustavy.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vyjmenuje základní podmínky života na Zemi, chápe význam Slunce, vyjmenuje planety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sluneční soustavy.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453480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SLUNCE</a:t>
            </a:r>
            <a:endParaRPr lang="cs-CZ" sz="9600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2190348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- je zdrojem energie pro život na Zemi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31640" y="2782440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 dává nám teplo a světlo</a:t>
            </a:r>
            <a:endParaRPr lang="cs-CZ" sz="3200" dirty="0"/>
          </a:p>
        </p:txBody>
      </p:sp>
      <p:pic>
        <p:nvPicPr>
          <p:cNvPr id="1026" name="Picture 2" descr="C:\Users\ZSTREBON\AppData\Local\Microsoft\Windows\Temporary Internet Files\Content.IE5\7A97DH5X\MC9004316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777155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33AV6L9T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38" y="300482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250166" y="3354458"/>
            <a:ext cx="68593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- je hvězda ve vesmíru , která je nejblíž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k planetě Zemi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581128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</a:t>
            </a:r>
            <a:r>
              <a:rPr lang="cs-CZ" sz="3200" b="1" dirty="0" smtClean="0"/>
              <a:t>Sluneční soustavu</a:t>
            </a:r>
            <a:r>
              <a:rPr lang="cs-CZ" sz="3200" dirty="0" smtClean="0"/>
              <a:t> tvoří Země a několik dalších planet, které obíhají kolem Slunce 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83620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Vyjmenuj planety sluneční soustavy 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47505"/>
            <a:ext cx="25830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MERKUR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773753"/>
            <a:ext cx="252953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6"/>
                </a:solidFill>
              </a:rPr>
              <a:t>VENUŠE</a:t>
            </a:r>
            <a:endParaRPr lang="cs-CZ" sz="4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773753"/>
            <a:ext cx="1908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ZEMĚ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886034"/>
            <a:ext cx="18048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MARS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4361" y="2913027"/>
            <a:ext cx="26578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3300"/>
                </a:solidFill>
              </a:rPr>
              <a:t>JUPITER</a:t>
            </a:r>
            <a:endParaRPr lang="cs-CZ" sz="4800" b="1" dirty="0">
              <a:solidFill>
                <a:srgbClr val="FF33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47091" y="4034129"/>
            <a:ext cx="24842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996633"/>
                </a:solidFill>
              </a:rPr>
              <a:t>SATURN</a:t>
            </a:r>
            <a:endParaRPr lang="cs-CZ" sz="4800" b="1" dirty="0">
              <a:solidFill>
                <a:srgbClr val="996633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4008" y="4038163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8080"/>
                </a:solidFill>
              </a:rPr>
              <a:t>URAN</a:t>
            </a:r>
            <a:endParaRPr lang="cs-CZ" sz="4800" b="1" dirty="0">
              <a:solidFill>
                <a:srgbClr val="00808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515719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993366"/>
                </a:solidFill>
              </a:rPr>
              <a:t>NEPTUN</a:t>
            </a:r>
            <a:endParaRPr lang="cs-CZ" sz="4800" b="1" dirty="0">
              <a:solidFill>
                <a:srgbClr val="993366"/>
              </a:solidFill>
            </a:endParaRPr>
          </a:p>
        </p:txBody>
      </p:sp>
      <p:pic>
        <p:nvPicPr>
          <p:cNvPr id="2050" name="Picture 2" descr="C:\Users\ZSTREBON\AppData\Local\Microsoft\Windows\Temporary Internet Files\Content.IE5\MQTDDUF2\MC9000372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6558" y="5071599"/>
            <a:ext cx="1511503" cy="100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MQTDDUF2\MC9000372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616" y="2820634"/>
            <a:ext cx="1002154" cy="101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33AV6L9T\MC9004316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770" y="1057091"/>
            <a:ext cx="969890" cy="96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12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95209" y="476672"/>
            <a:ext cx="36207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2">
                    <a:lumMod val="50000"/>
                  </a:schemeClr>
                </a:solidFill>
              </a:rPr>
              <a:t>Odpověz na otázky:</a:t>
            </a:r>
            <a:endParaRPr lang="cs-CZ" sz="2800" i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65730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Jaký význam má Slunce pro život na Zemi?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46942" y="1628800"/>
            <a:ext cx="3983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Je zdrojem světla a tepla.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76872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tvoří Slunce a planety?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26510" y="2276872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Tvoří sluneční soustavu.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2132" y="299695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Které planety sousedí se Zemí?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3573016"/>
            <a:ext cx="51318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Se Zemí sousedí Venuše a Mars.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63" y="4221088"/>
            <a:ext cx="46310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planeta je nejblíž Slunci?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87169" y="4725144"/>
            <a:ext cx="40892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Nejblíž Slunci je Merkur.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229200"/>
            <a:ext cx="64290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planeta je od Slunce nejvzdálenější?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06249" y="5786100"/>
            <a:ext cx="4064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Nejvzdálenější je Neptun.</a:t>
            </a:r>
            <a:endParaRPr lang="cs-CZ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0393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13000"/>
            <a:ext cx="57199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Která planeta sluneční soustavy chybí?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1176" y="2992906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Venuše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7546" y="1225133"/>
            <a:ext cx="23246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Země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54242" y="2492896"/>
            <a:ext cx="25579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Merkur</a:t>
            </a:r>
            <a:endParaRPr lang="cs-CZ" sz="5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41692" y="4005064"/>
            <a:ext cx="22250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Saturn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40720" y="1700808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Uran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454571"/>
            <a:ext cx="3312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Neptun</a:t>
            </a:r>
            <a:endParaRPr lang="cs-CZ" sz="5400" dirty="0"/>
          </a:p>
        </p:txBody>
      </p:sp>
      <p:sp>
        <p:nvSpPr>
          <p:cNvPr id="10" name="Obdélník 9"/>
          <p:cNvSpPr/>
          <p:nvPr/>
        </p:nvSpPr>
        <p:spPr>
          <a:xfrm>
            <a:off x="1115616" y="1477233"/>
            <a:ext cx="1766509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>
                <a:solidFill>
                  <a:prstClr val="black"/>
                </a:solidFill>
              </a:rPr>
              <a:t>Mars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90527" y="5289211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3300"/>
                </a:solidFill>
              </a:rPr>
              <a:t>Jupiter</a:t>
            </a:r>
            <a:endParaRPr lang="cs-CZ" sz="5400" dirty="0">
              <a:solidFill>
                <a:srgbClr val="FF3300"/>
              </a:solidFill>
            </a:endParaRPr>
          </a:p>
        </p:txBody>
      </p:sp>
      <p:pic>
        <p:nvPicPr>
          <p:cNvPr id="12" name="Picture 4" descr="C:\Users\ZSTREBON\AppData\Local\Microsoft\Windows\Temporary Internet Files\Content.IE5\MQTDDUF2\MC900037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496427"/>
            <a:ext cx="1728192" cy="1751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92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2562" y="764704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chemeClr val="accent6">
                    <a:lumMod val="75000"/>
                  </a:schemeClr>
                </a:solidFill>
              </a:rPr>
              <a:t>Doplň správně:</a:t>
            </a:r>
            <a:endParaRPr lang="cs-CZ" sz="3600" b="1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610797"/>
            <a:ext cx="88569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Otáčením Země kolem své osy se střídá ____________ .  </a:t>
            </a:r>
          </a:p>
          <a:p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444208" y="1537628"/>
            <a:ext cx="16273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2"/>
                </a:solidFill>
              </a:rPr>
              <a:t>den a noc</a:t>
            </a:r>
            <a:endParaRPr lang="cs-CZ" sz="2800" b="1" i="1" dirty="0">
              <a:solidFill>
                <a:schemeClr val="accent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257708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Otáčením Země kolem Slunce se střídají ____________ 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396597" y="2185700"/>
            <a:ext cx="20638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chemeClr val="accent2"/>
                </a:solidFill>
              </a:rPr>
              <a:t>roční období</a:t>
            </a:r>
            <a:endParaRPr lang="cs-CZ" sz="2800" b="1" i="1" dirty="0">
              <a:solidFill>
                <a:schemeClr val="accent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258" y="297778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Slunce je zdrojem  _____________ pro život na Zemi.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2905780"/>
            <a:ext cx="2268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/>
                </a:solidFill>
              </a:rPr>
              <a:t>světla a tepla</a:t>
            </a:r>
            <a:endParaRPr lang="cs-CZ" sz="2800" b="1" i="1" dirty="0">
              <a:solidFill>
                <a:schemeClr val="accent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0124" y="3657381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Slunce a Země společně s dalšími planetami tvoří _________________________.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4086295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/>
                </a:solidFill>
              </a:rPr>
              <a:t>sluneční soustavu</a:t>
            </a:r>
            <a:endParaRPr lang="cs-CZ" sz="2800" b="1" i="1" dirty="0">
              <a:solidFill>
                <a:schemeClr val="accent2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4707141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 obíhá kolem Slunce jako _________ planeta.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46578" y="4632910"/>
            <a:ext cx="9536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2"/>
                </a:solidFill>
              </a:rPr>
              <a:t>třetí</a:t>
            </a:r>
            <a:endParaRPr lang="cs-CZ" sz="2800" b="1" i="1" dirty="0">
              <a:solidFill>
                <a:schemeClr val="accent2"/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7A97DH5X\MC900424466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32" y="5230361"/>
            <a:ext cx="1542730" cy="132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7648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278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bmachovcova</cp:lastModifiedBy>
  <cp:revision>21</cp:revision>
  <dcterms:created xsi:type="dcterms:W3CDTF">2012-03-18T17:24:44Z</dcterms:created>
  <dcterms:modified xsi:type="dcterms:W3CDTF">2012-03-26T12:39:04Z</dcterms:modified>
</cp:coreProperties>
</file>