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7" r:id="rId4"/>
    <p:sldId id="258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72" y="3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6681A-7501-4BA7-AC28-5F3AFC2862C9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2D516-BB80-4752-831A-A3945D889B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3178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6681A-7501-4BA7-AC28-5F3AFC2862C9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2D516-BB80-4752-831A-A3945D889B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3059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6681A-7501-4BA7-AC28-5F3AFC2862C9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2D516-BB80-4752-831A-A3945D889B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6114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6681A-7501-4BA7-AC28-5F3AFC2862C9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2D516-BB80-4752-831A-A3945D889B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0748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6681A-7501-4BA7-AC28-5F3AFC2862C9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2D516-BB80-4752-831A-A3945D889B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9414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6681A-7501-4BA7-AC28-5F3AFC2862C9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2D516-BB80-4752-831A-A3945D889B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28099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6681A-7501-4BA7-AC28-5F3AFC2862C9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2D516-BB80-4752-831A-A3945D889B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4392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6681A-7501-4BA7-AC28-5F3AFC2862C9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2D516-BB80-4752-831A-A3945D889B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273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6681A-7501-4BA7-AC28-5F3AFC2862C9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2D516-BB80-4752-831A-A3945D889B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60946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6681A-7501-4BA7-AC28-5F3AFC2862C9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2D516-BB80-4752-831A-A3945D889B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575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6681A-7501-4BA7-AC28-5F3AFC2862C9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2D516-BB80-4752-831A-A3945D889B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1766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A6681A-7501-4BA7-AC28-5F3AFC2862C9}" type="datetimeFigureOut">
              <a:rPr lang="cs-CZ" smtClean="0"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42D516-BB80-4752-831A-A3945D889B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6270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wmf"/><Relationship Id="rId7" Type="http://schemas.openxmlformats.org/officeDocument/2006/relationships/image" Target="../media/image8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9123920"/>
              </p:ext>
            </p:extLst>
          </p:nvPr>
        </p:nvGraphicFramePr>
        <p:xfrm>
          <a:off x="1665288" y="2414588"/>
          <a:ext cx="5813425" cy="2826037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Blanka Machovcová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VY_32_Inovace_3326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Půda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Látky a jejich vlastnosti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Prvouka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3.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5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seznámení s významem půdy         pro rostliny a živočichy, se složením půdy.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5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Žák vyjmenuje základní podmínky života na Zemi, uvědomuje si význam půdy.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Ví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, co všechno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půda obsahuje.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6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506886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984874" y="476672"/>
            <a:ext cx="30272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solidFill>
                  <a:schemeClr val="accent6">
                    <a:lumMod val="50000"/>
                  </a:schemeClr>
                </a:solidFill>
              </a:rPr>
              <a:t>Půda</a:t>
            </a:r>
            <a:endParaRPr lang="cs-CZ" sz="9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75656" y="2032966"/>
            <a:ext cx="48620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- je součástí neživé přírody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475656" y="2708920"/>
            <a:ext cx="5078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- je zdrojem živin pro rostliny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475656" y="3369349"/>
            <a:ext cx="56541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- je domovem různých živočichů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475656" y="3996353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- poskytuje oporu kořenům rostlin</a:t>
            </a:r>
            <a:endParaRPr lang="cs-CZ" sz="32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1280400" y="4597523"/>
            <a:ext cx="71698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- obsahuje – zrna písku, štěrk, drobné</a:t>
            </a:r>
          </a:p>
          <a:p>
            <a:r>
              <a:rPr lang="cs-CZ" sz="3200" dirty="0" smtClean="0"/>
              <a:t>     kamínky, zbytky těl rostlin i živočichů,</a:t>
            </a:r>
          </a:p>
          <a:p>
            <a:r>
              <a:rPr lang="cs-CZ" sz="3200" dirty="0"/>
              <a:t> </a:t>
            </a:r>
            <a:r>
              <a:rPr lang="cs-CZ" sz="3200" dirty="0" smtClean="0"/>
              <a:t>    vodu a vzduch </a:t>
            </a:r>
            <a:endParaRPr lang="cs-CZ" sz="3200" dirty="0"/>
          </a:p>
        </p:txBody>
      </p:sp>
      <p:pic>
        <p:nvPicPr>
          <p:cNvPr id="1026" name="Picture 2" descr="C:\Users\ZSTREBON\AppData\Local\Microsoft\Windows\Temporary Internet Files\Content.IE5\7A97DH5X\MC90007121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029" y="764704"/>
            <a:ext cx="1913112" cy="1463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4348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57161" y="2198586"/>
            <a:ext cx="5416917" cy="139037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2051" name="Picture 3" descr="C:\Users\ZSTREBON\AppData\Local\Microsoft\Windows\Temporary Internet Files\Content.IE5\33AV6L9T\MC9003914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9989" y="631294"/>
            <a:ext cx="1321308" cy="1820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ZSTREBON\AppData\Local\Microsoft\Windows\Temporary Internet Files\Content.IE5\7A97DH5X\MC90019342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605069"/>
            <a:ext cx="1098167" cy="887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ZSTREBON\AppData\Local\Microsoft\Windows\Temporary Internet Files\Content.IE5\33AV6L9T\MC90039149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782717"/>
            <a:ext cx="1081500" cy="1483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ZSTREBON\AppData\Local\Microsoft\Windows\Temporary Internet Files\Content.IE5\6NDS9NOR\MC90005734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3519" y="1954737"/>
            <a:ext cx="739724" cy="610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ZSTREBON\AppData\Local\Microsoft\Windows\Temporary Internet Files\Content.IE5\6NDS9NOR\MC90023818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8643" y="1855886"/>
            <a:ext cx="773317" cy="420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ZSTREBON\AppData\Local\Microsoft\Windows\Temporary Internet Files\Content.IE5\MQTDDUF2\MC900438020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7404" y="1987644"/>
            <a:ext cx="363488" cy="363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ZSTREBON\AppData\Local\Microsoft\Windows\Temporary Internet Files\Content.IE5\6NDS9NOR\MC900438025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7161" y="1997056"/>
            <a:ext cx="435496" cy="435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C:\Users\ZSTREBON\AppData\Local\Microsoft\Windows\Temporary Internet Files\Content.IE5\6NDS9NOR\MC90005734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8587" y="1985357"/>
            <a:ext cx="739724" cy="610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471498" y="3789040"/>
            <a:ext cx="6343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Nejsvrchnější část půdy se nazývá </a:t>
            </a:r>
            <a:r>
              <a:rPr lang="cs-CZ" sz="2800" b="1" dirty="0" smtClean="0"/>
              <a:t>ornice.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75656" y="4312260"/>
            <a:ext cx="6772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Nejúrodnější část půdy nazýváme </a:t>
            </a:r>
            <a:r>
              <a:rPr lang="cs-CZ" sz="2800" b="1" dirty="0" smtClean="0"/>
              <a:t>humus.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90464" y="4851157"/>
            <a:ext cx="67729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Lidé půdu obdělávají a pěstují v ní </a:t>
            </a:r>
            <a:r>
              <a:rPr lang="cs-CZ" sz="2800" b="1" dirty="0" smtClean="0"/>
              <a:t>užitkové rostliny.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936117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598205"/>
            <a:ext cx="3960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Odpověz na otázky: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944694" y="1393612"/>
            <a:ext cx="5760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/>
              <a:t>Co poskytuje půda kořenům rostlin?</a:t>
            </a:r>
            <a:endParaRPr lang="cs-CZ" sz="2800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907704" y="1950512"/>
            <a:ext cx="64807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FF"/>
                </a:solidFill>
              </a:rPr>
              <a:t>Půda poskytuje kořenům rostlin oporu.</a:t>
            </a:r>
            <a:endParaRPr lang="cs-CZ" sz="2800" b="1" dirty="0">
              <a:solidFill>
                <a:srgbClr val="FF00FF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89856" y="2473732"/>
            <a:ext cx="33123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/>
              <a:t>Co půda obsahuje?</a:t>
            </a:r>
            <a:endParaRPr lang="cs-CZ" sz="2800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259632" y="3124125"/>
            <a:ext cx="749798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FF"/>
                </a:solidFill>
              </a:rPr>
              <a:t>Obsahuje zrna písku, štěrk, drobné kamínky,</a:t>
            </a:r>
            <a:endParaRPr lang="cs-CZ" sz="2800" b="1" dirty="0">
              <a:solidFill>
                <a:srgbClr val="FF00FF"/>
              </a:solidFill>
            </a:endParaRPr>
          </a:p>
          <a:p>
            <a:r>
              <a:rPr lang="cs-CZ" sz="2800" b="1" dirty="0" smtClean="0">
                <a:solidFill>
                  <a:srgbClr val="FF00FF"/>
                </a:solidFill>
              </a:rPr>
              <a:t>zbytky těl rostlin i živočichů, vodu a vzduch.</a:t>
            </a:r>
            <a:endParaRPr lang="cs-CZ" sz="2800" b="1" dirty="0">
              <a:solidFill>
                <a:srgbClr val="FF00FF"/>
              </a:solidFill>
            </a:endParaRPr>
          </a:p>
          <a:p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971600" y="4489956"/>
            <a:ext cx="6624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/>
              <a:t>Jak se jmenuje nejúrodnější část půdy?</a:t>
            </a:r>
            <a:endParaRPr lang="cs-CZ" sz="2800" i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427984" y="5085184"/>
            <a:ext cx="36039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FF"/>
                </a:solidFill>
              </a:rPr>
              <a:t>Jmenuje se humus.</a:t>
            </a:r>
            <a:endParaRPr lang="cs-CZ" sz="2800" b="1" dirty="0">
              <a:solidFill>
                <a:srgbClr val="FF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2754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908060" y="673532"/>
            <a:ext cx="27802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/>
              <a:t>Doplň správně:</a:t>
            </a:r>
            <a:endParaRPr lang="cs-CZ" sz="2800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908060" y="1484784"/>
            <a:ext cx="741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Půda je _________________ různých živočichů .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1124" y="2204864"/>
            <a:ext cx="71372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Půda je zdrojem _______________ pro rostliny.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904748" y="2905780"/>
            <a:ext cx="64159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Napiš nějaké živočichy, kteří žijí v půdě: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971600" y="3491638"/>
            <a:ext cx="73532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______________________________________ . 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911949" y="4172469"/>
            <a:ext cx="76261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Nejsvrchnější část půdy se nazývá ____________ . 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924306" y="4797152"/>
            <a:ext cx="76946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Napiš, co lidé pěstují v půdě</a:t>
            </a:r>
            <a:r>
              <a:rPr lang="cs-CZ" sz="2800" dirty="0"/>
              <a:t>:</a:t>
            </a:r>
            <a:r>
              <a:rPr lang="cs-CZ" sz="2800" dirty="0" smtClean="0"/>
              <a:t> </a:t>
            </a:r>
            <a:endParaRPr lang="cs-CZ" sz="2800" dirty="0"/>
          </a:p>
        </p:txBody>
      </p:sp>
      <p:sp>
        <p:nvSpPr>
          <p:cNvPr id="11" name="Obdélník 10"/>
          <p:cNvSpPr/>
          <p:nvPr/>
        </p:nvSpPr>
        <p:spPr>
          <a:xfrm>
            <a:off x="971599" y="5426060"/>
            <a:ext cx="76473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/>
              <a:t>________________________________________ .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608213" y="1465620"/>
            <a:ext cx="2179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i="1" dirty="0" smtClean="0">
                <a:solidFill>
                  <a:srgbClr val="00B050"/>
                </a:solidFill>
              </a:rPr>
              <a:t>domovem</a:t>
            </a:r>
            <a:endParaRPr lang="cs-CZ" sz="2800" b="1" i="1" dirty="0">
              <a:solidFill>
                <a:srgbClr val="00B05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195558" y="2187251"/>
            <a:ext cx="1096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i="1" dirty="0" smtClean="0">
                <a:solidFill>
                  <a:srgbClr val="00B050"/>
                </a:solidFill>
              </a:rPr>
              <a:t>živin</a:t>
            </a:r>
            <a:endParaRPr lang="cs-CZ" sz="2800" b="1" i="1" dirty="0">
              <a:solidFill>
                <a:srgbClr val="00B05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947942" y="3429000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i="1" dirty="0" smtClean="0">
                <a:solidFill>
                  <a:srgbClr val="00B050"/>
                </a:solidFill>
              </a:rPr>
              <a:t>žížaly, pavouci, brouci, krtci, …</a:t>
            </a:r>
            <a:endParaRPr lang="cs-CZ" sz="2800" b="1" i="1" dirty="0">
              <a:solidFill>
                <a:srgbClr val="00B05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300192" y="4129916"/>
            <a:ext cx="1240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i="1" dirty="0" smtClean="0">
                <a:solidFill>
                  <a:srgbClr val="00B050"/>
                </a:solidFill>
              </a:rPr>
              <a:t>ornice</a:t>
            </a:r>
            <a:endParaRPr lang="cs-CZ" sz="2800" b="1" i="1" dirty="0">
              <a:solidFill>
                <a:srgbClr val="00B05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977287" y="5390434"/>
            <a:ext cx="29649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i="1" dirty="0" smtClean="0">
                <a:solidFill>
                  <a:srgbClr val="00B050"/>
                </a:solidFill>
              </a:rPr>
              <a:t>užitkové rostliny</a:t>
            </a:r>
            <a:endParaRPr lang="cs-CZ" sz="2800" b="1" i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374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09841" y="601525"/>
            <a:ext cx="5318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/>
              <a:t>Zakroužkuj to, co souvisí s půdou:</a:t>
            </a:r>
            <a:endParaRPr lang="cs-CZ" sz="2800" i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17173" y="1341035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Poskytuje oporu kořenům.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832223" y="3717032"/>
            <a:ext cx="31777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Je slaná a sladká.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909841" y="3618602"/>
            <a:ext cx="324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Zdroj světla a tepla.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77953" y="2132856"/>
            <a:ext cx="57089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Je jediným zdrojem kyslíku na Zemi.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136965" y="2852936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Je domovem různých živočichů.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015679" y="4509120"/>
            <a:ext cx="4608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Je zdrojem živin pro rostliny.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136965" y="5210036"/>
            <a:ext cx="36981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Je to bezbarvý plyn.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155704" y="5721468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Slunce</a:t>
            </a:r>
            <a:endParaRPr lang="cs-CZ" sz="2800" b="1" dirty="0"/>
          </a:p>
        </p:txBody>
      </p:sp>
      <p:pic>
        <p:nvPicPr>
          <p:cNvPr id="1026" name="Picture 2" descr="C:\Users\ZSTREBON\AppData\Local\Microsoft\Windows\Temporary Internet Files\Content.IE5\MQTDDUF2\MC9004375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6582" y="4530017"/>
            <a:ext cx="1438126" cy="145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8989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375756" y="1357293"/>
            <a:ext cx="2700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>
                <a:hlinkClick r:id="rId2"/>
              </a:rPr>
              <a:t> </a:t>
            </a:r>
            <a:r>
              <a:rPr lang="cs-CZ" dirty="0" smtClean="0">
                <a:hlinkClick r:id="rId2"/>
              </a:rPr>
              <a:t>www.office.microsoft.com</a:t>
            </a:r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43608" y="908720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Použité zdroje: archiv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272890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302</Words>
  <Application>Microsoft Office PowerPoint</Application>
  <PresentationFormat>Předvádění na obrazovce (4:3)</PresentationFormat>
  <Paragraphs>63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ZSTREBON</dc:creator>
  <cp:lastModifiedBy>bmachovcova</cp:lastModifiedBy>
  <cp:revision>26</cp:revision>
  <dcterms:created xsi:type="dcterms:W3CDTF">2012-03-17T17:11:32Z</dcterms:created>
  <dcterms:modified xsi:type="dcterms:W3CDTF">2012-03-26T12:39:23Z</dcterms:modified>
</cp:coreProperties>
</file>