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VY_32_INOVACE_14_NÁSOBENÍ A DĚLENÍ_DĚLENÍ ČTYŘMI II.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Dělení čtyřmi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4304F694-721A-490D-9526-CFFA1B3EC5AC}">
      <dgm:prSet custT="1"/>
      <dgm:spPr/>
      <dgm:t>
        <a:bodyPr/>
        <a:lstStyle/>
        <a:p>
          <a:pPr algn="l"/>
          <a:r>
            <a:rPr lang="cs-CZ" sz="2000" dirty="0" smtClean="0"/>
            <a:t>Vytvořeno: duben 2012</a:t>
          </a:r>
          <a:endParaRPr lang="cs-CZ" sz="2000" dirty="0"/>
        </a:p>
      </dgm:t>
    </dgm:pt>
    <dgm:pt modelId="{0DD69284-98A1-44C3-804A-59756B6168AD}" type="parTrans" cxnId="{50D78FD9-C4F4-43A8-9802-069ABEBA3713}">
      <dgm:prSet/>
      <dgm:spPr/>
      <dgm:t>
        <a:bodyPr/>
        <a:lstStyle/>
        <a:p>
          <a:endParaRPr lang="cs-CZ"/>
        </a:p>
      </dgm:t>
    </dgm:pt>
    <dgm:pt modelId="{E0B74818-7205-4DB0-AB2C-D07CF787ED15}" type="sibTrans" cxnId="{50D78FD9-C4F4-43A8-9802-069ABEBA371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550" custLinFactNeighborY="3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8BB9FB0-8FF0-40F6-8E9B-6E014D44E47E}" type="pres">
      <dgm:prSet presAssocID="{4304F694-721A-490D-9526-CFFA1B3EC5AC}" presName="vertSpace5" presStyleLbl="node1" presStyleIdx="3" presStyleCnt="6"/>
      <dgm:spPr/>
    </dgm:pt>
    <dgm:pt modelId="{BFD1C4B0-AA42-41CF-9201-9A4093BB2EB1}" type="pres">
      <dgm:prSet presAssocID="{4304F694-721A-490D-9526-CFFA1B3EC5AC}" presName="circle5" presStyleLbl="node1" presStyleIdx="4" presStyleCnt="6"/>
      <dgm:spPr/>
    </dgm:pt>
    <dgm:pt modelId="{DC2EB464-748F-4E98-89AC-C9D305FAFAD0}" type="pres">
      <dgm:prSet presAssocID="{4304F694-721A-490D-9526-CFFA1B3EC5AC}" presName="rect5" presStyleLbl="alignAcc1" presStyleIdx="4" presStyleCnt="6"/>
      <dgm:spPr/>
      <dgm:t>
        <a:bodyPr/>
        <a:lstStyle/>
        <a:p>
          <a:endParaRPr lang="cs-CZ"/>
        </a:p>
      </dgm:t>
    </dgm:pt>
    <dgm:pt modelId="{15D97A11-A45A-4D96-852B-889B22DEE9A9}" type="pres">
      <dgm:prSet presAssocID="{4C35D32F-0EAB-4CD7-82EE-45574DC2A586}" presName="vertSpace6" presStyleLbl="node1" presStyleIdx="4" presStyleCnt="6"/>
      <dgm:spPr/>
    </dgm:pt>
    <dgm:pt modelId="{7FCC33C7-E8CD-45C6-A608-016BAC590804}" type="pres">
      <dgm:prSet presAssocID="{4C35D32F-0EAB-4CD7-82EE-45574DC2A586}" presName="circle6" presStyleLbl="node1" presStyleIdx="5" presStyleCnt="6"/>
      <dgm:spPr/>
    </dgm:pt>
    <dgm:pt modelId="{7A2E444C-BD88-4B69-94FB-8FD1617EEE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9A69FC-F6E3-4A19-AA2F-15BACCE325EE}" type="pres">
      <dgm:prSet presAssocID="{4304F694-721A-490D-9526-CFFA1B3EC5A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14D77-4510-42AD-95C6-2C7AD8B2AD7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E0B222-D1E8-4EAB-B717-397FC9151250}" type="presOf" srcId="{D1B46980-6531-4606-95E6-44980827E919}" destId="{2BE915AB-18AA-4053-B92C-3BFC9ED204BB}" srcOrd="1" destOrd="0" presId="urn:microsoft.com/office/officeart/2005/8/layout/target3"/>
    <dgm:cxn modelId="{50D78FD9-C4F4-43A8-9802-069ABEBA3713}" srcId="{757F3AB3-0718-4624-B441-E567A8F0AB56}" destId="{4304F694-721A-490D-9526-CFFA1B3EC5AC}" srcOrd="4" destOrd="0" parTransId="{0DD69284-98A1-44C3-804A-59756B6168AD}" sibTransId="{E0B74818-7205-4DB0-AB2C-D07CF787ED15}"/>
    <dgm:cxn modelId="{2D2D0AF5-432A-4ADD-9435-DE38296F5AED}" type="presOf" srcId="{D1B46980-6531-4606-95E6-44980827E919}" destId="{6140AFEC-043D-4C43-A2F9-D0F5331DF3A3}" srcOrd="0" destOrd="0" presId="urn:microsoft.com/office/officeart/2005/8/layout/target3"/>
    <dgm:cxn modelId="{A4BFCC72-0097-4CAC-863D-E9E1EAF35632}" type="presOf" srcId="{4C35D32F-0EAB-4CD7-82EE-45574DC2A586}" destId="{7A2E444C-BD88-4B69-94FB-8FD1617EEEAA}" srcOrd="0" destOrd="0" presId="urn:microsoft.com/office/officeart/2005/8/layout/target3"/>
    <dgm:cxn modelId="{46E4FEFD-303E-4314-8DC1-DC8FD139A27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908947D-F2E8-4AB4-B230-065DD0C471F7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2984DD-DACB-44D0-BF0F-45C671A61D3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356DF62-9007-4401-82DD-5CD883914E1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8582702-2617-4B22-9295-A65ADC342A09}" type="presOf" srcId="{757F3AB3-0718-4624-B441-E567A8F0AB56}" destId="{333A1088-737F-45CB-B68E-254E46348037}" srcOrd="0" destOrd="0" presId="urn:microsoft.com/office/officeart/2005/8/layout/target3"/>
    <dgm:cxn modelId="{25083852-3920-449F-81F7-AE92EDFD8F23}" type="presOf" srcId="{4C35D32F-0EAB-4CD7-82EE-45574DC2A586}" destId="{4AB14D77-4510-42AD-95C6-2C7AD8B2AD7E}" srcOrd="1" destOrd="0" presId="urn:microsoft.com/office/officeart/2005/8/layout/target3"/>
    <dgm:cxn modelId="{0A999FC6-323E-4A2A-84E6-066B3D500CBF}" type="presOf" srcId="{4304F694-721A-490D-9526-CFFA1B3EC5AC}" destId="{D09A69FC-F6E3-4A19-AA2F-15BACCE325EE}" srcOrd="1" destOrd="0" presId="urn:microsoft.com/office/officeart/2005/8/layout/target3"/>
    <dgm:cxn modelId="{F20EEF7A-0DD8-457D-A4B8-AA3FE57AC603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7593BF3-3A3C-406B-A5E2-91813BA36FA1}" type="presOf" srcId="{D1D4F407-5343-4D3F-B5B9-D407B03CAEB4}" destId="{AED2198E-93D5-4001-81B4-73124B309672}" srcOrd="1" destOrd="0" presId="urn:microsoft.com/office/officeart/2005/8/layout/target3"/>
    <dgm:cxn modelId="{DFCD1BC5-505F-4570-82CE-84FFA372DE0C}" type="presOf" srcId="{4304F694-721A-490D-9526-CFFA1B3EC5AC}" destId="{DC2EB464-748F-4E98-89AC-C9D305FAFAD0}" srcOrd="0" destOrd="0" presId="urn:microsoft.com/office/officeart/2005/8/layout/target3"/>
    <dgm:cxn modelId="{6E1A7284-D8B7-49A1-B367-E2D99BA2CCA7}" type="presParOf" srcId="{333A1088-737F-45CB-B68E-254E46348037}" destId="{F5ABB229-8D3B-4694-996A-96F23CF14429}" srcOrd="0" destOrd="0" presId="urn:microsoft.com/office/officeart/2005/8/layout/target3"/>
    <dgm:cxn modelId="{75DCE968-4693-45D8-A4BC-76F893EE7202}" type="presParOf" srcId="{333A1088-737F-45CB-B68E-254E46348037}" destId="{F41139FD-01EE-4571-8B17-4FB00FC51163}" srcOrd="1" destOrd="0" presId="urn:microsoft.com/office/officeart/2005/8/layout/target3"/>
    <dgm:cxn modelId="{EC5CCE97-25F8-45CB-ABE1-605B09C746A7}" type="presParOf" srcId="{333A1088-737F-45CB-B68E-254E46348037}" destId="{D005CE8C-CC26-4C3E-AC11-E15060ECD759}" srcOrd="2" destOrd="0" presId="urn:microsoft.com/office/officeart/2005/8/layout/target3"/>
    <dgm:cxn modelId="{D6FC930D-7E37-4EF1-A5CC-018853A89C4D}" type="presParOf" srcId="{333A1088-737F-45CB-B68E-254E46348037}" destId="{2C702D82-9B77-49B7-9568-BB8EB47C3372}" srcOrd="3" destOrd="0" presId="urn:microsoft.com/office/officeart/2005/8/layout/target3"/>
    <dgm:cxn modelId="{CB8D3E16-1688-44ED-91D7-9F341B0E9670}" type="presParOf" srcId="{333A1088-737F-45CB-B68E-254E46348037}" destId="{A52A0455-90FF-4808-ABD0-F02540D31D5A}" srcOrd="4" destOrd="0" presId="urn:microsoft.com/office/officeart/2005/8/layout/target3"/>
    <dgm:cxn modelId="{4DBB12BB-7359-439B-A45A-ECBD530E7D51}" type="presParOf" srcId="{333A1088-737F-45CB-B68E-254E46348037}" destId="{6140AFEC-043D-4C43-A2F9-D0F5331DF3A3}" srcOrd="5" destOrd="0" presId="urn:microsoft.com/office/officeart/2005/8/layout/target3"/>
    <dgm:cxn modelId="{6E9A088A-FCEC-4BB6-9133-9933C3B36654}" type="presParOf" srcId="{333A1088-737F-45CB-B68E-254E46348037}" destId="{9358AC05-5D7D-4327-9F80-1AD486AEA664}" srcOrd="6" destOrd="0" presId="urn:microsoft.com/office/officeart/2005/8/layout/target3"/>
    <dgm:cxn modelId="{FC321801-49CC-4831-A188-6E26FF0B331F}" type="presParOf" srcId="{333A1088-737F-45CB-B68E-254E46348037}" destId="{313FC574-E1CD-4FB4-B054-0B805CE0447D}" srcOrd="7" destOrd="0" presId="urn:microsoft.com/office/officeart/2005/8/layout/target3"/>
    <dgm:cxn modelId="{33DA1819-951B-4087-9991-CB04A45BD706}" type="presParOf" srcId="{333A1088-737F-45CB-B68E-254E46348037}" destId="{619D679B-A015-4ECF-8348-D1034C574F40}" srcOrd="8" destOrd="0" presId="urn:microsoft.com/office/officeart/2005/8/layout/target3"/>
    <dgm:cxn modelId="{B79C6A8C-9A1A-4757-9CBE-96D412C7ACE0}" type="presParOf" srcId="{333A1088-737F-45CB-B68E-254E46348037}" destId="{322283A8-4A27-4CDA-BAE3-F381106A9174}" srcOrd="9" destOrd="0" presId="urn:microsoft.com/office/officeart/2005/8/layout/target3"/>
    <dgm:cxn modelId="{3ACFA309-7680-403F-B373-0B6AC1CA1374}" type="presParOf" srcId="{333A1088-737F-45CB-B68E-254E46348037}" destId="{FFC9F71D-1B4F-4AD9-A4A6-86ADEFC8AF5C}" srcOrd="10" destOrd="0" presId="urn:microsoft.com/office/officeart/2005/8/layout/target3"/>
    <dgm:cxn modelId="{A4A2D215-486D-4D33-BE87-DD5AAA7537D8}" type="presParOf" srcId="{333A1088-737F-45CB-B68E-254E46348037}" destId="{25B08C86-7E15-44DC-BE7F-FFB55DD49D12}" srcOrd="11" destOrd="0" presId="urn:microsoft.com/office/officeart/2005/8/layout/target3"/>
    <dgm:cxn modelId="{33CA2448-9BFE-4AAF-AEF7-8254C4E0B58A}" type="presParOf" srcId="{333A1088-737F-45CB-B68E-254E46348037}" destId="{08BB9FB0-8FF0-40F6-8E9B-6E014D44E47E}" srcOrd="12" destOrd="0" presId="urn:microsoft.com/office/officeart/2005/8/layout/target3"/>
    <dgm:cxn modelId="{D6B41B74-677C-4C44-B297-23964F3FD6F2}" type="presParOf" srcId="{333A1088-737F-45CB-B68E-254E46348037}" destId="{BFD1C4B0-AA42-41CF-9201-9A4093BB2EB1}" srcOrd="13" destOrd="0" presId="urn:microsoft.com/office/officeart/2005/8/layout/target3"/>
    <dgm:cxn modelId="{DE2CFD1A-36ED-4DE5-BE35-2D3F6A8E17A8}" type="presParOf" srcId="{333A1088-737F-45CB-B68E-254E46348037}" destId="{DC2EB464-748F-4E98-89AC-C9D305FAFAD0}" srcOrd="14" destOrd="0" presId="urn:microsoft.com/office/officeart/2005/8/layout/target3"/>
    <dgm:cxn modelId="{552C9AC8-4987-41FC-B998-28E9F8952360}" type="presParOf" srcId="{333A1088-737F-45CB-B68E-254E46348037}" destId="{15D97A11-A45A-4D96-852B-889B22DEE9A9}" srcOrd="15" destOrd="0" presId="urn:microsoft.com/office/officeart/2005/8/layout/target3"/>
    <dgm:cxn modelId="{654A1B60-796F-4B47-AE9D-59D61EFD7284}" type="presParOf" srcId="{333A1088-737F-45CB-B68E-254E46348037}" destId="{7FCC33C7-E8CD-45C6-A608-016BAC590804}" srcOrd="16" destOrd="0" presId="urn:microsoft.com/office/officeart/2005/8/layout/target3"/>
    <dgm:cxn modelId="{EECA2A5E-65F5-4784-8C35-EEDF00E788F4}" type="presParOf" srcId="{333A1088-737F-45CB-B68E-254E46348037}" destId="{7A2E444C-BD88-4B69-94FB-8FD1617EEEAA}" srcOrd="17" destOrd="0" presId="urn:microsoft.com/office/officeart/2005/8/layout/target3"/>
    <dgm:cxn modelId="{3FF8E33D-61AF-48C5-8A28-D0E8288C9479}" type="presParOf" srcId="{333A1088-737F-45CB-B68E-254E46348037}" destId="{AED2198E-93D5-4001-81B4-73124B309672}" srcOrd="18" destOrd="0" presId="urn:microsoft.com/office/officeart/2005/8/layout/target3"/>
    <dgm:cxn modelId="{C0D7E093-AD36-4BB5-9CB6-9DA451D2D4AF}" type="presParOf" srcId="{333A1088-737F-45CB-B68E-254E46348037}" destId="{2BE915AB-18AA-4053-B92C-3BFC9ED204BB}" srcOrd="19" destOrd="0" presId="urn:microsoft.com/office/officeart/2005/8/layout/target3"/>
    <dgm:cxn modelId="{70E050F8-662C-4994-A98C-9CCBAA8DBA40}" type="presParOf" srcId="{333A1088-737F-45CB-B68E-254E46348037}" destId="{6BB5E863-4638-4E1D-BFDE-399D028AC4ED}" srcOrd="20" destOrd="0" presId="urn:microsoft.com/office/officeart/2005/8/layout/target3"/>
    <dgm:cxn modelId="{0FB204CF-2B91-4358-9301-4D1CE9538168}" type="presParOf" srcId="{333A1088-737F-45CB-B68E-254E46348037}" destId="{5A5FFA88-C948-4069-8E93-59FA12366E83}" srcOrd="21" destOrd="0" presId="urn:microsoft.com/office/officeart/2005/8/layout/target3"/>
    <dgm:cxn modelId="{57F7D524-F8AA-471F-A39B-80F2CA4F5409}" type="presParOf" srcId="{333A1088-737F-45CB-B68E-254E46348037}" destId="{D09A69FC-F6E3-4A19-AA2F-15BACCE325EE}" srcOrd="22" destOrd="0" presId="urn:microsoft.com/office/officeart/2005/8/layout/target3"/>
    <dgm:cxn modelId="{F80A9F8F-545F-419A-9DE9-665964983FB0}" type="presParOf" srcId="{333A1088-737F-45CB-B68E-254E46348037}" destId="{4AB14D77-4510-42AD-95C6-2C7AD8B2AD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VY_32_INOVACE_14_NÁSOBENÍ A DĚLENÍ_DĚLENÍ ČTYŘMI II.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Dělení čtyřmi II.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BFD1C4B0-AA42-41CF-9201-9A4093BB2EB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2EB464-748F-4E98-89AC-C9D305FAFAD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duben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7FCC33C7-E8CD-45C6-A608-016BAC59080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A2E444C-BD88-4B69-94FB-8FD1617EEE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79A71C3-08C5-48AB-A13B-A30BCBC122D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766B16-8D4D-4974-8385-5C786880202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092662"/>
              </p:ext>
            </p:extLst>
          </p:nvPr>
        </p:nvGraphicFramePr>
        <p:xfrm>
          <a:off x="2188607" y="1021147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567" y="4856247"/>
            <a:ext cx="5407152" cy="10454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399" y="1031289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pro upevnění probíraného učiva.</a:t>
            </a:r>
          </a:p>
          <a:p>
            <a:r>
              <a:rPr lang="cs-CZ" dirty="0" smtClean="0"/>
              <a:t>Vybrané snímky je možné vytisknout jako pracovní listy.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DĚLENÍ ČTYŘMI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681550"/>
          </a:xfrm>
        </p:spPr>
        <p:txBody>
          <a:bodyPr/>
          <a:lstStyle/>
          <a:p>
            <a:r>
              <a:rPr lang="cs-CZ" dirty="0" smtClean="0"/>
              <a:t>Petra dostala k narozeninám dort. Rozkrájela ho na 12 kousků. Čtvrtinu dortu už s rodinou snědli. Kolik kousků dortu snědli?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kousků ______</a:t>
            </a:r>
          </a:p>
          <a:p>
            <a:pPr>
              <a:buNone/>
            </a:pPr>
            <a:r>
              <a:rPr lang="cs-CZ" sz="2000" dirty="0" smtClean="0"/>
              <a:t>	snědli ____________</a:t>
            </a:r>
          </a:p>
          <a:p>
            <a:pPr>
              <a:buNone/>
            </a:pPr>
            <a:r>
              <a:rPr lang="cs-CZ" sz="2000" dirty="0" smtClean="0"/>
              <a:t>	Kolik kousků dortu snědli?  ________________________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Odpověď: ______________________________________________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14480" y="3286124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12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4480" y="378619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čtvrtinu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6248" y="4071942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12 : 4 = 3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71736" y="4857760"/>
            <a:ext cx="4714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Snědli tři kousky dortu.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YBKBKI21\MC90043576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2786058"/>
            <a:ext cx="2088490" cy="2087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r>
              <a:rPr lang="cs-CZ" dirty="0" smtClean="0"/>
              <a:t>Vypočítej a proveď zkoušku.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40 : 4 = ____	16 : 4 = ____		28 : 4 = ____</a:t>
            </a:r>
          </a:p>
          <a:p>
            <a:pPr>
              <a:buNone/>
            </a:pPr>
            <a:r>
              <a:rPr lang="cs-CZ" dirty="0" smtClean="0"/>
              <a:t>	___________	___________		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24 : 4 = ____	8  : 4 = ____      	36 : 4 = ____</a:t>
            </a:r>
          </a:p>
          <a:p>
            <a:pPr>
              <a:buNone/>
            </a:pPr>
            <a:r>
              <a:rPr lang="cs-CZ" dirty="0" smtClean="0"/>
              <a:t>	___________	___________		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2071678"/>
            <a:ext cx="750099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                10                          4                                7</a:t>
            </a:r>
          </a:p>
          <a:p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 10 . 4 =   40           4 . 4 =   16                  7 . 4 = 28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85786" y="3500438"/>
            <a:ext cx="72152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</a:t>
            </a:r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6                           2                                9</a:t>
            </a:r>
          </a:p>
          <a:p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 6 . 4 =   24            2 . 4 =    8                  9 . 4 = 36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14612" y="5000636"/>
            <a:ext cx="3571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ŠIKULKA !!!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10178"/>
          </a:xfrm>
        </p:spPr>
        <p:txBody>
          <a:bodyPr/>
          <a:lstStyle/>
          <a:p>
            <a:r>
              <a:rPr lang="cs-CZ" dirty="0" smtClean="0"/>
              <a:t>Vypočítej.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Nezapomeň, že závorky mají přednost.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</a:t>
            </a:r>
            <a:r>
              <a:rPr lang="cs-CZ" dirty="0" smtClean="0"/>
              <a:t>(20 : 4) . 3 = ______________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</a:t>
            </a:r>
            <a:r>
              <a:rPr lang="cs-CZ" dirty="0" smtClean="0"/>
              <a:t>(8  . 4) – 7 = ______________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</a:t>
            </a:r>
            <a:r>
              <a:rPr lang="cs-CZ" dirty="0" smtClean="0"/>
              <a:t>(44 – 8) : 4 = ______________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</a:t>
            </a:r>
            <a:r>
              <a:rPr lang="cs-CZ" dirty="0" smtClean="0"/>
              <a:t>(19 + 9) : 4 = ______________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</a:t>
            </a:r>
            <a:r>
              <a:rPr lang="cs-CZ" dirty="0" smtClean="0"/>
              <a:t>(40 : 4) . 2 = _______________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</a:t>
            </a:r>
            <a:r>
              <a:rPr lang="cs-CZ" dirty="0" smtClean="0"/>
              <a:t>(8  :  4) . 0 = _______________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Plaketa 3"/>
          <p:cNvSpPr/>
          <p:nvPr/>
        </p:nvSpPr>
        <p:spPr>
          <a:xfrm>
            <a:off x="5929322" y="2500306"/>
            <a:ext cx="714380" cy="428628"/>
          </a:xfrm>
          <a:prstGeom prst="plaqu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15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Plaketa 4"/>
          <p:cNvSpPr/>
          <p:nvPr/>
        </p:nvSpPr>
        <p:spPr>
          <a:xfrm>
            <a:off x="5929322" y="3000372"/>
            <a:ext cx="714380" cy="428628"/>
          </a:xfrm>
          <a:prstGeom prst="plaqu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25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Plaketa 5"/>
          <p:cNvSpPr/>
          <p:nvPr/>
        </p:nvSpPr>
        <p:spPr>
          <a:xfrm>
            <a:off x="5929322" y="3500438"/>
            <a:ext cx="714380" cy="428628"/>
          </a:xfrm>
          <a:prstGeom prst="plaqu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9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Plaketa 6"/>
          <p:cNvSpPr/>
          <p:nvPr/>
        </p:nvSpPr>
        <p:spPr>
          <a:xfrm>
            <a:off x="5929322" y="4000504"/>
            <a:ext cx="714380" cy="428628"/>
          </a:xfrm>
          <a:prstGeom prst="plaqu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7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Plaketa 7"/>
          <p:cNvSpPr/>
          <p:nvPr/>
        </p:nvSpPr>
        <p:spPr>
          <a:xfrm>
            <a:off x="5929322" y="4500570"/>
            <a:ext cx="714380" cy="428628"/>
          </a:xfrm>
          <a:prstGeom prst="plaqu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Plaketa 8"/>
          <p:cNvSpPr/>
          <p:nvPr/>
        </p:nvSpPr>
        <p:spPr>
          <a:xfrm>
            <a:off x="5929322" y="5000636"/>
            <a:ext cx="714380" cy="428628"/>
          </a:xfrm>
          <a:prstGeom prst="plaqu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VFLMAEX9\MC9000555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143116"/>
            <a:ext cx="1438787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Šestiúhelník 9"/>
          <p:cNvSpPr/>
          <p:nvPr/>
        </p:nvSpPr>
        <p:spPr>
          <a:xfrm>
            <a:off x="2214546" y="1857364"/>
            <a:ext cx="785818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</p:spPr>
        <p:txBody>
          <a:bodyPr/>
          <a:lstStyle/>
          <a:p>
            <a:r>
              <a:rPr lang="cs-CZ" dirty="0" smtClean="0"/>
              <a:t>Vypočítej a doplň čísla.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000364" y="2285992"/>
            <a:ext cx="57150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286116" y="200024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7" name="Šestiúhelník 6"/>
          <p:cNvSpPr/>
          <p:nvPr/>
        </p:nvSpPr>
        <p:spPr>
          <a:xfrm>
            <a:off x="3643306" y="2428868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 rot="5400000">
            <a:off x="3715538" y="3356768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Šestiúhelník 10"/>
          <p:cNvSpPr/>
          <p:nvPr/>
        </p:nvSpPr>
        <p:spPr>
          <a:xfrm>
            <a:off x="785786" y="2571744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785786" y="3857628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2285984" y="4500570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/>
          <p:cNvSpPr/>
          <p:nvPr/>
        </p:nvSpPr>
        <p:spPr>
          <a:xfrm>
            <a:off x="3643306" y="3857628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071934" y="321468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2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rot="10800000" flipV="1">
            <a:off x="3071802" y="4357694"/>
            <a:ext cx="57150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>
            <a:off x="1500166" y="4357694"/>
            <a:ext cx="71438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 flipH="1" flipV="1">
            <a:off x="893737" y="3463925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1500166" y="2285992"/>
            <a:ext cx="71438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214678" y="457200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28728" y="457200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+ 11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42910" y="328612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85852" y="214311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28" name="Šestiúhelník 27"/>
          <p:cNvSpPr/>
          <p:nvPr/>
        </p:nvSpPr>
        <p:spPr>
          <a:xfrm>
            <a:off x="6500826" y="1857364"/>
            <a:ext cx="785818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40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29" name="Přímá spojovací šipka 28"/>
          <p:cNvCxnSpPr/>
          <p:nvPr/>
        </p:nvCxnSpPr>
        <p:spPr>
          <a:xfrm>
            <a:off x="7286644" y="2285992"/>
            <a:ext cx="57150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572396" y="200024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31" name="Šestiúhelník 30"/>
          <p:cNvSpPr/>
          <p:nvPr/>
        </p:nvSpPr>
        <p:spPr>
          <a:xfrm>
            <a:off x="7929586" y="2428868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 rot="5400000">
            <a:off x="8001818" y="3356768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Šestiúhelník 32"/>
          <p:cNvSpPr/>
          <p:nvPr/>
        </p:nvSpPr>
        <p:spPr>
          <a:xfrm>
            <a:off x="5072066" y="2571744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5072066" y="3857628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Šestiúhelník 34"/>
          <p:cNvSpPr/>
          <p:nvPr/>
        </p:nvSpPr>
        <p:spPr>
          <a:xfrm>
            <a:off x="6572264" y="4500570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Šestiúhelník 35"/>
          <p:cNvSpPr/>
          <p:nvPr/>
        </p:nvSpPr>
        <p:spPr>
          <a:xfrm>
            <a:off x="7929586" y="3857628"/>
            <a:ext cx="714380" cy="571504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358214" y="321468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2</a:t>
            </a:r>
            <a:endParaRPr lang="cs-CZ" dirty="0"/>
          </a:p>
        </p:txBody>
      </p:sp>
      <p:cxnSp>
        <p:nvCxnSpPr>
          <p:cNvPr id="38" name="Přímá spojovací šipka 37"/>
          <p:cNvCxnSpPr/>
          <p:nvPr/>
        </p:nvCxnSpPr>
        <p:spPr>
          <a:xfrm rot="10800000" flipV="1">
            <a:off x="7358082" y="4357694"/>
            <a:ext cx="57150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10800000">
            <a:off x="5786446" y="4357694"/>
            <a:ext cx="71438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5400000" flipH="1" flipV="1">
            <a:off x="5180017" y="3463925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flipV="1">
            <a:off x="5786446" y="2285992"/>
            <a:ext cx="71438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7500958" y="457200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715008" y="457200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+ 11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72132" y="214311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857752" y="328612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30" grpId="0"/>
      <p:bldP spid="31" grpId="0" animBg="1"/>
      <p:bldP spid="33" grpId="0" animBg="1"/>
      <p:bldP spid="34" grpId="0" animBg="1"/>
      <p:bldP spid="35" grpId="0" animBg="1"/>
      <p:bldP spid="36" grpId="0" animBg="1"/>
      <p:bldP spid="37" grpId="0"/>
      <p:bldP spid="42" grpId="0"/>
      <p:bldP spid="43" grpId="0"/>
      <p:bldP spid="44" grpId="0"/>
      <p:bldP spid="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>
            <a:off x="1142976" y="2071678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357158" y="3286124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3357554" y="3286124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2500298" y="4500570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1142976" y="4500570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2500298" y="2071678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000232" y="228599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H="1">
            <a:off x="3143240" y="2643182"/>
            <a:ext cx="71438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>
            <a:off x="3178959" y="3964785"/>
            <a:ext cx="64294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2000232" y="478632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6200000" flipV="1">
            <a:off x="607191" y="3964785"/>
            <a:ext cx="64294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 flipH="1" flipV="1">
            <a:off x="571472" y="2643182"/>
            <a:ext cx="71438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928794" y="185736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: 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28992" y="257174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+ 14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71868" y="407194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00232" y="492919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+ 28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034" y="421481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0034" y="264318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- 0</a:t>
            </a:r>
            <a:endParaRPr lang="cs-CZ" dirty="0"/>
          </a:p>
        </p:txBody>
      </p:sp>
      <p:sp>
        <p:nvSpPr>
          <p:cNvPr id="28" name="Šestiúhelník 27"/>
          <p:cNvSpPr/>
          <p:nvPr/>
        </p:nvSpPr>
        <p:spPr>
          <a:xfrm>
            <a:off x="5572132" y="2071678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Šestiúhelník 28"/>
          <p:cNvSpPr/>
          <p:nvPr/>
        </p:nvSpPr>
        <p:spPr>
          <a:xfrm>
            <a:off x="4786314" y="3286124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Šestiúhelník 29"/>
          <p:cNvSpPr/>
          <p:nvPr/>
        </p:nvSpPr>
        <p:spPr>
          <a:xfrm>
            <a:off x="7786710" y="3286124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Šestiúhelník 30"/>
          <p:cNvSpPr/>
          <p:nvPr/>
        </p:nvSpPr>
        <p:spPr>
          <a:xfrm>
            <a:off x="6929454" y="4500570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Šestiúhelník 31"/>
          <p:cNvSpPr/>
          <p:nvPr/>
        </p:nvSpPr>
        <p:spPr>
          <a:xfrm>
            <a:off x="5572132" y="4500570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Šestiúhelník 32"/>
          <p:cNvSpPr/>
          <p:nvPr/>
        </p:nvSpPr>
        <p:spPr>
          <a:xfrm>
            <a:off x="6929454" y="2071678"/>
            <a:ext cx="785818" cy="500066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34" name="Přímá spojovací šipka 33"/>
          <p:cNvCxnSpPr/>
          <p:nvPr/>
        </p:nvCxnSpPr>
        <p:spPr>
          <a:xfrm>
            <a:off x="6429388" y="228599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16200000" flipH="1">
            <a:off x="7572396" y="2643182"/>
            <a:ext cx="71438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rot="5400000">
            <a:off x="7608115" y="3964785"/>
            <a:ext cx="64294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10800000">
            <a:off x="6429388" y="478632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16200000" flipV="1">
            <a:off x="5036347" y="3964785"/>
            <a:ext cx="64294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 flipH="1" flipV="1">
            <a:off x="5000628" y="2643182"/>
            <a:ext cx="71438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6357950" y="185736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: 4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858148" y="257174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+ 14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001024" y="407194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429388" y="492919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+ 28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29190" y="421481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29190" y="264318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137</TotalTime>
  <Words>236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DĚLENÍ ČTYŘMI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Veisová Marcela</cp:lastModifiedBy>
  <cp:revision>19</cp:revision>
  <dcterms:created xsi:type="dcterms:W3CDTF">2012-04-21T15:57:29Z</dcterms:created>
  <dcterms:modified xsi:type="dcterms:W3CDTF">2012-05-07T09:46:34Z</dcterms:modified>
</cp:coreProperties>
</file>