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baseline="0" dirty="0" smtClean="0"/>
            <a:t>VY_32_INOVACE_15_NÁSOBENÍ A DĚLENÍ_NÁSOBENÍ PĚTI I.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Násobení pěti I.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4304F694-721A-490D-9526-CFFA1B3EC5AC}">
      <dgm:prSet custT="1"/>
      <dgm:spPr/>
      <dgm:t>
        <a:bodyPr/>
        <a:lstStyle/>
        <a:p>
          <a:pPr algn="l"/>
          <a:r>
            <a:rPr lang="cs-CZ" sz="2000" dirty="0" smtClean="0"/>
            <a:t>Vytvořeno: duben 2012</a:t>
          </a:r>
          <a:endParaRPr lang="cs-CZ" sz="2000" dirty="0"/>
        </a:p>
      </dgm:t>
    </dgm:pt>
    <dgm:pt modelId="{0DD69284-98A1-44C3-804A-59756B6168AD}" type="parTrans" cxnId="{50D78FD9-C4F4-43A8-9802-069ABEBA3713}">
      <dgm:prSet/>
      <dgm:spPr/>
      <dgm:t>
        <a:bodyPr/>
        <a:lstStyle/>
        <a:p>
          <a:endParaRPr lang="cs-CZ"/>
        </a:p>
      </dgm:t>
    </dgm:pt>
    <dgm:pt modelId="{E0B74818-7205-4DB0-AB2C-D07CF787ED15}" type="sibTrans" cxnId="{50D78FD9-C4F4-43A8-9802-069ABEBA371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550" custLinFactNeighborY="398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08BB9FB0-8FF0-40F6-8E9B-6E014D44E47E}" type="pres">
      <dgm:prSet presAssocID="{4304F694-721A-490D-9526-CFFA1B3EC5AC}" presName="vertSpace5" presStyleLbl="node1" presStyleIdx="3" presStyleCnt="6"/>
      <dgm:spPr/>
    </dgm:pt>
    <dgm:pt modelId="{BFD1C4B0-AA42-41CF-9201-9A4093BB2EB1}" type="pres">
      <dgm:prSet presAssocID="{4304F694-721A-490D-9526-CFFA1B3EC5AC}" presName="circle5" presStyleLbl="node1" presStyleIdx="4" presStyleCnt="6"/>
      <dgm:spPr/>
    </dgm:pt>
    <dgm:pt modelId="{DC2EB464-748F-4E98-89AC-C9D305FAFAD0}" type="pres">
      <dgm:prSet presAssocID="{4304F694-721A-490D-9526-CFFA1B3EC5AC}" presName="rect5" presStyleLbl="alignAcc1" presStyleIdx="4" presStyleCnt="6"/>
      <dgm:spPr/>
      <dgm:t>
        <a:bodyPr/>
        <a:lstStyle/>
        <a:p>
          <a:endParaRPr lang="cs-CZ"/>
        </a:p>
      </dgm:t>
    </dgm:pt>
    <dgm:pt modelId="{15D97A11-A45A-4D96-852B-889B22DEE9A9}" type="pres">
      <dgm:prSet presAssocID="{4C35D32F-0EAB-4CD7-82EE-45574DC2A586}" presName="vertSpace6" presStyleLbl="node1" presStyleIdx="4" presStyleCnt="6"/>
      <dgm:spPr/>
    </dgm:pt>
    <dgm:pt modelId="{7FCC33C7-E8CD-45C6-A608-016BAC590804}" type="pres">
      <dgm:prSet presAssocID="{4C35D32F-0EAB-4CD7-82EE-45574DC2A586}" presName="circle6" presStyleLbl="node1" presStyleIdx="5" presStyleCnt="6"/>
      <dgm:spPr/>
    </dgm:pt>
    <dgm:pt modelId="{7A2E444C-BD88-4B69-94FB-8FD1617EEEAA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9A69FC-F6E3-4A19-AA2F-15BACCE325EE}" type="pres">
      <dgm:prSet presAssocID="{4304F694-721A-490D-9526-CFFA1B3EC5AC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B14D77-4510-42AD-95C6-2C7AD8B2AD7E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64095D1-ED4C-4297-A1B1-EC188DD2272C}" type="presOf" srcId="{D1D4F407-5343-4D3F-B5B9-D407B03CAEB4}" destId="{D005CE8C-CC26-4C3E-AC11-E15060ECD759}" srcOrd="0" destOrd="0" presId="urn:microsoft.com/office/officeart/2005/8/layout/target3"/>
    <dgm:cxn modelId="{50D78FD9-C4F4-43A8-9802-069ABEBA3713}" srcId="{757F3AB3-0718-4624-B441-E567A8F0AB56}" destId="{4304F694-721A-490D-9526-CFFA1B3EC5AC}" srcOrd="4" destOrd="0" parTransId="{0DD69284-98A1-44C3-804A-59756B6168AD}" sibTransId="{E0B74818-7205-4DB0-AB2C-D07CF787ED15}"/>
    <dgm:cxn modelId="{210D67E5-862F-4A27-94E1-C1E9EC45AE18}" type="presOf" srcId="{4C35D32F-0EAB-4CD7-82EE-45574DC2A586}" destId="{7A2E444C-BD88-4B69-94FB-8FD1617EEEAA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52C707C-61EB-4131-87A5-EFA7833DA76D}" type="presOf" srcId="{D1D4F407-5343-4D3F-B5B9-D407B03CAEB4}" destId="{AED2198E-93D5-4001-81B4-73124B309672}" srcOrd="1" destOrd="0" presId="urn:microsoft.com/office/officeart/2005/8/layout/target3"/>
    <dgm:cxn modelId="{0A4CF903-A899-47EB-B19D-5E8E9BD02590}" type="presOf" srcId="{4304F694-721A-490D-9526-CFFA1B3EC5AC}" destId="{D09A69FC-F6E3-4A19-AA2F-15BACCE325EE}" srcOrd="1" destOrd="0" presId="urn:microsoft.com/office/officeart/2005/8/layout/target3"/>
    <dgm:cxn modelId="{1D6B8994-C1D8-4748-B7AE-59A973452D58}" type="presOf" srcId="{D8197B8C-B260-4A16-BDF4-0947B075E274}" destId="{5A5FFA88-C948-4069-8E93-59FA12366E83}" srcOrd="1" destOrd="0" presId="urn:microsoft.com/office/officeart/2005/8/layout/target3"/>
    <dgm:cxn modelId="{B27A46EB-D95C-4C33-AF0E-866CB312D519}" type="presOf" srcId="{4C35D32F-0EAB-4CD7-82EE-45574DC2A586}" destId="{4AB14D77-4510-42AD-95C6-2C7AD8B2AD7E}" srcOrd="1" destOrd="0" presId="urn:microsoft.com/office/officeart/2005/8/layout/target3"/>
    <dgm:cxn modelId="{E12B8317-5E4C-4668-B0B0-DFFD751DA1F0}" type="presOf" srcId="{4304F694-721A-490D-9526-CFFA1B3EC5AC}" destId="{DC2EB464-748F-4E98-89AC-C9D305FAFAD0}" srcOrd="0" destOrd="0" presId="urn:microsoft.com/office/officeart/2005/8/layout/target3"/>
    <dgm:cxn modelId="{493EBAF4-4C44-4F98-BCD8-7F3D4EBC1350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244A7E-DE82-449C-A990-6CC164ABE157}" type="presOf" srcId="{B651F6E3-6281-48DB-9319-2AEAFDAE7572}" destId="{619D679B-A015-4ECF-8348-D1034C574F40}" srcOrd="0" destOrd="0" presId="urn:microsoft.com/office/officeart/2005/8/layout/target3"/>
    <dgm:cxn modelId="{8D9BC910-9401-4FD1-BEC7-00A42CB5597A}" type="presOf" srcId="{D1B46980-6531-4606-95E6-44980827E919}" destId="{2BE915AB-18AA-4053-B92C-3BFC9ED204BB}" srcOrd="1" destOrd="0" presId="urn:microsoft.com/office/officeart/2005/8/layout/target3"/>
    <dgm:cxn modelId="{C14C150A-4C1B-4E2B-8D8B-820EE3A0AD36}" type="presOf" srcId="{B651F6E3-6281-48DB-9319-2AEAFDAE7572}" destId="{6BB5E863-4638-4E1D-BFDE-399D028AC4ED}" srcOrd="1" destOrd="0" presId="urn:microsoft.com/office/officeart/2005/8/layout/target3"/>
    <dgm:cxn modelId="{5F60B0FC-D9EF-44BA-9582-36174C9838C3}" type="presOf" srcId="{757F3AB3-0718-4624-B441-E567A8F0AB56}" destId="{333A1088-737F-45CB-B68E-254E46348037}" srcOrd="0" destOrd="0" presId="urn:microsoft.com/office/officeart/2005/8/layout/target3"/>
    <dgm:cxn modelId="{9A95A348-801F-4EE0-8E96-20410D50779D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27F7CD14-93DF-4EE2-A3B5-243245E82308}" type="presParOf" srcId="{333A1088-737F-45CB-B68E-254E46348037}" destId="{F5ABB229-8D3B-4694-996A-96F23CF14429}" srcOrd="0" destOrd="0" presId="urn:microsoft.com/office/officeart/2005/8/layout/target3"/>
    <dgm:cxn modelId="{902B7519-9AAA-4BE3-A996-30D77D8A5075}" type="presParOf" srcId="{333A1088-737F-45CB-B68E-254E46348037}" destId="{F41139FD-01EE-4571-8B17-4FB00FC51163}" srcOrd="1" destOrd="0" presId="urn:microsoft.com/office/officeart/2005/8/layout/target3"/>
    <dgm:cxn modelId="{E4072E34-69CA-4959-909E-923B18E15325}" type="presParOf" srcId="{333A1088-737F-45CB-B68E-254E46348037}" destId="{D005CE8C-CC26-4C3E-AC11-E15060ECD759}" srcOrd="2" destOrd="0" presId="urn:microsoft.com/office/officeart/2005/8/layout/target3"/>
    <dgm:cxn modelId="{21446720-2F1D-4632-9681-E855EA2835B1}" type="presParOf" srcId="{333A1088-737F-45CB-B68E-254E46348037}" destId="{2C702D82-9B77-49B7-9568-BB8EB47C3372}" srcOrd="3" destOrd="0" presId="urn:microsoft.com/office/officeart/2005/8/layout/target3"/>
    <dgm:cxn modelId="{49F232E9-F439-4006-99D0-EC45997F851D}" type="presParOf" srcId="{333A1088-737F-45CB-B68E-254E46348037}" destId="{A52A0455-90FF-4808-ABD0-F02540D31D5A}" srcOrd="4" destOrd="0" presId="urn:microsoft.com/office/officeart/2005/8/layout/target3"/>
    <dgm:cxn modelId="{B8002B41-3C5B-4354-B968-13591E0711E3}" type="presParOf" srcId="{333A1088-737F-45CB-B68E-254E46348037}" destId="{6140AFEC-043D-4C43-A2F9-D0F5331DF3A3}" srcOrd="5" destOrd="0" presId="urn:microsoft.com/office/officeart/2005/8/layout/target3"/>
    <dgm:cxn modelId="{0DD5D036-EF9D-4201-A0DE-320503FCFF29}" type="presParOf" srcId="{333A1088-737F-45CB-B68E-254E46348037}" destId="{9358AC05-5D7D-4327-9F80-1AD486AEA664}" srcOrd="6" destOrd="0" presId="urn:microsoft.com/office/officeart/2005/8/layout/target3"/>
    <dgm:cxn modelId="{3B9BC8B5-046C-40BC-A75C-06656B065A62}" type="presParOf" srcId="{333A1088-737F-45CB-B68E-254E46348037}" destId="{313FC574-E1CD-4FB4-B054-0B805CE0447D}" srcOrd="7" destOrd="0" presId="urn:microsoft.com/office/officeart/2005/8/layout/target3"/>
    <dgm:cxn modelId="{C5C51E83-E444-4108-A99B-122AB195F682}" type="presParOf" srcId="{333A1088-737F-45CB-B68E-254E46348037}" destId="{619D679B-A015-4ECF-8348-D1034C574F40}" srcOrd="8" destOrd="0" presId="urn:microsoft.com/office/officeart/2005/8/layout/target3"/>
    <dgm:cxn modelId="{349357B3-06E6-43D0-8B6A-7ABFA47E5E75}" type="presParOf" srcId="{333A1088-737F-45CB-B68E-254E46348037}" destId="{322283A8-4A27-4CDA-BAE3-F381106A9174}" srcOrd="9" destOrd="0" presId="urn:microsoft.com/office/officeart/2005/8/layout/target3"/>
    <dgm:cxn modelId="{7A8C1D8F-2E7C-41BF-A15D-BAA19B997FDB}" type="presParOf" srcId="{333A1088-737F-45CB-B68E-254E46348037}" destId="{FFC9F71D-1B4F-4AD9-A4A6-86ADEFC8AF5C}" srcOrd="10" destOrd="0" presId="urn:microsoft.com/office/officeart/2005/8/layout/target3"/>
    <dgm:cxn modelId="{0F5EEB83-906C-4BA2-BE02-E8017D912969}" type="presParOf" srcId="{333A1088-737F-45CB-B68E-254E46348037}" destId="{25B08C86-7E15-44DC-BE7F-FFB55DD49D12}" srcOrd="11" destOrd="0" presId="urn:microsoft.com/office/officeart/2005/8/layout/target3"/>
    <dgm:cxn modelId="{BF51C217-B7EB-4A8B-82B8-62838D6B9D8A}" type="presParOf" srcId="{333A1088-737F-45CB-B68E-254E46348037}" destId="{08BB9FB0-8FF0-40F6-8E9B-6E014D44E47E}" srcOrd="12" destOrd="0" presId="urn:microsoft.com/office/officeart/2005/8/layout/target3"/>
    <dgm:cxn modelId="{3BA9E6AC-3561-498B-A54F-0A81CC1BBC8A}" type="presParOf" srcId="{333A1088-737F-45CB-B68E-254E46348037}" destId="{BFD1C4B0-AA42-41CF-9201-9A4093BB2EB1}" srcOrd="13" destOrd="0" presId="urn:microsoft.com/office/officeart/2005/8/layout/target3"/>
    <dgm:cxn modelId="{43EFE356-25B0-457B-8F70-6744E921EDDB}" type="presParOf" srcId="{333A1088-737F-45CB-B68E-254E46348037}" destId="{DC2EB464-748F-4E98-89AC-C9D305FAFAD0}" srcOrd="14" destOrd="0" presId="urn:microsoft.com/office/officeart/2005/8/layout/target3"/>
    <dgm:cxn modelId="{4EE71A0D-AC23-45A0-871C-7D564BAB7A6D}" type="presParOf" srcId="{333A1088-737F-45CB-B68E-254E46348037}" destId="{15D97A11-A45A-4D96-852B-889B22DEE9A9}" srcOrd="15" destOrd="0" presId="urn:microsoft.com/office/officeart/2005/8/layout/target3"/>
    <dgm:cxn modelId="{2D46B5DE-F5E5-4F56-BBA4-0327DFC36993}" type="presParOf" srcId="{333A1088-737F-45CB-B68E-254E46348037}" destId="{7FCC33C7-E8CD-45C6-A608-016BAC590804}" srcOrd="16" destOrd="0" presId="urn:microsoft.com/office/officeart/2005/8/layout/target3"/>
    <dgm:cxn modelId="{32D94E76-F7CD-4FB6-86FD-EEFF9A9A384D}" type="presParOf" srcId="{333A1088-737F-45CB-B68E-254E46348037}" destId="{7A2E444C-BD88-4B69-94FB-8FD1617EEEAA}" srcOrd="17" destOrd="0" presId="urn:microsoft.com/office/officeart/2005/8/layout/target3"/>
    <dgm:cxn modelId="{763777FA-A1E0-47BA-95F2-AE0F23E90B2E}" type="presParOf" srcId="{333A1088-737F-45CB-B68E-254E46348037}" destId="{AED2198E-93D5-4001-81B4-73124B309672}" srcOrd="18" destOrd="0" presId="urn:microsoft.com/office/officeart/2005/8/layout/target3"/>
    <dgm:cxn modelId="{A3F35D22-A7C0-4897-A22D-BCDB5C0E842F}" type="presParOf" srcId="{333A1088-737F-45CB-B68E-254E46348037}" destId="{2BE915AB-18AA-4053-B92C-3BFC9ED204BB}" srcOrd="19" destOrd="0" presId="urn:microsoft.com/office/officeart/2005/8/layout/target3"/>
    <dgm:cxn modelId="{6E905479-CE71-4749-9EBD-4A18A06155AD}" type="presParOf" srcId="{333A1088-737F-45CB-B68E-254E46348037}" destId="{6BB5E863-4638-4E1D-BFDE-399D028AC4ED}" srcOrd="20" destOrd="0" presId="urn:microsoft.com/office/officeart/2005/8/layout/target3"/>
    <dgm:cxn modelId="{CAC17340-742D-4F49-B622-4EF83E699546}" type="presParOf" srcId="{333A1088-737F-45CB-B68E-254E46348037}" destId="{5A5FFA88-C948-4069-8E93-59FA12366E83}" srcOrd="21" destOrd="0" presId="urn:microsoft.com/office/officeart/2005/8/layout/target3"/>
    <dgm:cxn modelId="{FF04182E-6251-4722-AF43-477501A99302}" type="presParOf" srcId="{333A1088-737F-45CB-B68E-254E46348037}" destId="{D09A69FC-F6E3-4A19-AA2F-15BACCE325EE}" srcOrd="22" destOrd="0" presId="urn:microsoft.com/office/officeart/2005/8/layout/target3"/>
    <dgm:cxn modelId="{B908F832-8D55-4040-8365-9CF346E303BC}" type="presParOf" srcId="{333A1088-737F-45CB-B68E-254E46348037}" destId="{4AB14D77-4510-42AD-95C6-2C7AD8B2AD7E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 smtClean="0"/>
            <a:t>VY_32_INOVACE_15_NÁSOBENÍ A DĚLENÍ_NÁSOBENÍ PĚTI I.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Násobení pěti I.</a:t>
          </a:r>
          <a:endParaRPr lang="cs-CZ" sz="2000" kern="1200" dirty="0"/>
        </a:p>
      </dsp:txBody>
      <dsp:txXfrm>
        <a:off x="1273857" y="955392"/>
        <a:ext cx="5350878" cy="318465"/>
      </dsp:txXfrm>
    </dsp:sp>
    <dsp:sp modelId="{BFD1C4B0-AA42-41CF-9201-9A4093BB2EB1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C2EB464-748F-4E98-89AC-C9D305FAFAD0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Vytvořeno: duben 2012</a:t>
          </a:r>
          <a:endParaRPr lang="cs-CZ" sz="2000" kern="1200" dirty="0"/>
        </a:p>
      </dsp:txBody>
      <dsp:txXfrm>
        <a:off x="1273857" y="1273857"/>
        <a:ext cx="5350878" cy="318465"/>
      </dsp:txXfrm>
    </dsp:sp>
    <dsp:sp modelId="{7FCC33C7-E8CD-45C6-A608-016BAC590804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A2E444C-BD88-4B69-94FB-8FD1617EEEAA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3F8F6-0430-46D3-A5D2-F657E04FD15B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0662E-6313-4BFD-A1CB-9FFA613054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3F8F6-0430-46D3-A5D2-F657E04FD15B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0662E-6313-4BFD-A1CB-9FFA613054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3F8F6-0430-46D3-A5D2-F657E04FD15B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0662E-6313-4BFD-A1CB-9FFA613054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3F8F6-0430-46D3-A5D2-F657E04FD15B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0662E-6313-4BFD-A1CB-9FFA613054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3F8F6-0430-46D3-A5D2-F657E04FD15B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0662E-6313-4BFD-A1CB-9FFA613054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3F8F6-0430-46D3-A5D2-F657E04FD15B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0662E-6313-4BFD-A1CB-9FFA613054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3F8F6-0430-46D3-A5D2-F657E04FD15B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0662E-6313-4BFD-A1CB-9FFA613054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3F8F6-0430-46D3-A5D2-F657E04FD15B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0662E-6313-4BFD-A1CB-9FFA613054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3F8F6-0430-46D3-A5D2-F657E04FD15B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CB0662E-6313-4BFD-A1CB-9FFA613054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3F8F6-0430-46D3-A5D2-F657E04FD15B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0662E-6313-4BFD-A1CB-9FFA613054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83F8F6-0430-46D3-A5D2-F657E04FD15B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0662E-6313-4BFD-A1CB-9FFA613054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583F8F6-0430-46D3-A5D2-F657E04FD15B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CB0662E-6313-4BFD-A1CB-9FFA613054D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426752666"/>
              </p:ext>
            </p:extLst>
          </p:nvPr>
        </p:nvGraphicFramePr>
        <p:xfrm>
          <a:off x="2188607" y="1021147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567" y="4856247"/>
            <a:ext cx="5407152" cy="104546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399" y="1031289"/>
            <a:ext cx="1865079" cy="25922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Prezentace je určena žákům 2. ročníku ZŠ a je vhodná pro interaktivní tabuli.</a:t>
            </a:r>
          </a:p>
          <a:p>
            <a:r>
              <a:rPr lang="cs-CZ" dirty="0" smtClean="0"/>
              <a:t>Slouží pro osvojení probírané látky.</a:t>
            </a:r>
          </a:p>
          <a:p>
            <a:r>
              <a:rPr lang="cs-CZ" dirty="0" smtClean="0"/>
              <a:t>Vybrané snímky je možné vytisknout jako pracovní listy.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5321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NÁSOBENÍ PĚTI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967302"/>
          </a:xfrm>
        </p:spPr>
        <p:txBody>
          <a:bodyPr/>
          <a:lstStyle/>
          <a:p>
            <a:r>
              <a:rPr lang="cs-CZ" dirty="0" smtClean="0"/>
              <a:t>Dej srdíčka do uzlíčku po pěti kusech.</a:t>
            </a:r>
          </a:p>
          <a:p>
            <a:pPr marL="72000" indent="-72000">
              <a:spcBef>
                <a:spcPts val="0"/>
              </a:spcBef>
              <a:buNone/>
            </a:pPr>
            <a:r>
              <a:rPr lang="cs-CZ" dirty="0" smtClean="0"/>
              <a:t>								1 . 5 =</a:t>
            </a:r>
          </a:p>
          <a:p>
            <a:pPr marL="72000" indent="-72000">
              <a:spcBef>
                <a:spcPts val="0"/>
              </a:spcBef>
              <a:buNone/>
            </a:pPr>
            <a:r>
              <a:rPr lang="cs-CZ" dirty="0" smtClean="0"/>
              <a:t>								2 . 5 =</a:t>
            </a:r>
          </a:p>
          <a:p>
            <a:pPr marL="72000" indent="-72000">
              <a:spcBef>
                <a:spcPts val="0"/>
              </a:spcBef>
              <a:buNone/>
            </a:pPr>
            <a:r>
              <a:rPr lang="cs-CZ" dirty="0" smtClean="0"/>
              <a:t>								3 . 5 =</a:t>
            </a:r>
          </a:p>
          <a:p>
            <a:pPr marL="72000" indent="-72000">
              <a:spcBef>
                <a:spcPts val="0"/>
              </a:spcBef>
              <a:buNone/>
            </a:pPr>
            <a:r>
              <a:rPr lang="cs-CZ" dirty="0" smtClean="0"/>
              <a:t>								4 . 5 =</a:t>
            </a:r>
          </a:p>
          <a:p>
            <a:pPr marL="72000" indent="-72000">
              <a:spcBef>
                <a:spcPts val="0"/>
              </a:spcBef>
              <a:buNone/>
            </a:pPr>
            <a:r>
              <a:rPr lang="cs-CZ" dirty="0" smtClean="0"/>
              <a:t>								5 . 5 =</a:t>
            </a:r>
          </a:p>
          <a:p>
            <a:pPr marL="72000" indent="-72000">
              <a:spcBef>
                <a:spcPts val="0"/>
              </a:spcBef>
              <a:buNone/>
            </a:pPr>
            <a:r>
              <a:rPr lang="cs-CZ" dirty="0" smtClean="0"/>
              <a:t>	    5 + </a:t>
            </a:r>
            <a:r>
              <a:rPr lang="cs-CZ" dirty="0" err="1" smtClean="0"/>
              <a:t>5</a:t>
            </a:r>
            <a:r>
              <a:rPr lang="cs-CZ" dirty="0" smtClean="0"/>
              <a:t> + </a:t>
            </a:r>
            <a:r>
              <a:rPr lang="cs-CZ" dirty="0" err="1" smtClean="0"/>
              <a:t>5</a:t>
            </a:r>
            <a:r>
              <a:rPr lang="cs-CZ" dirty="0" smtClean="0"/>
              <a:t> + </a:t>
            </a:r>
            <a:r>
              <a:rPr lang="cs-CZ" dirty="0" err="1" smtClean="0"/>
              <a:t>5</a:t>
            </a:r>
            <a:r>
              <a:rPr lang="cs-CZ" dirty="0" smtClean="0"/>
              <a:t> + </a:t>
            </a:r>
            <a:r>
              <a:rPr lang="cs-CZ" dirty="0" err="1" smtClean="0"/>
              <a:t>5</a:t>
            </a:r>
            <a:r>
              <a:rPr lang="cs-CZ" dirty="0" smtClean="0"/>
              <a:t> + </a:t>
            </a:r>
            <a:r>
              <a:rPr lang="cs-CZ" dirty="0" err="1" smtClean="0"/>
              <a:t>5</a:t>
            </a:r>
            <a:r>
              <a:rPr lang="cs-CZ" dirty="0" smtClean="0"/>
              <a:t>                                        6 . 5 =</a:t>
            </a:r>
          </a:p>
          <a:p>
            <a:pPr marL="72000" indent="-72000">
              <a:spcBef>
                <a:spcPts val="0"/>
              </a:spcBef>
              <a:buNone/>
            </a:pPr>
            <a:r>
              <a:rPr lang="cs-CZ" dirty="0" smtClean="0"/>
              <a:t>	    5 + </a:t>
            </a:r>
            <a:r>
              <a:rPr lang="cs-CZ" dirty="0" err="1" smtClean="0"/>
              <a:t>5</a:t>
            </a:r>
            <a:r>
              <a:rPr lang="cs-CZ" dirty="0" smtClean="0"/>
              <a:t> + </a:t>
            </a:r>
            <a:r>
              <a:rPr lang="cs-CZ" dirty="0" err="1" smtClean="0"/>
              <a:t>5</a:t>
            </a:r>
            <a:r>
              <a:rPr lang="cs-CZ" dirty="0" smtClean="0"/>
              <a:t> + </a:t>
            </a:r>
            <a:r>
              <a:rPr lang="cs-CZ" dirty="0" err="1" smtClean="0"/>
              <a:t>5</a:t>
            </a:r>
            <a:r>
              <a:rPr lang="cs-CZ" dirty="0" smtClean="0"/>
              <a:t> + </a:t>
            </a:r>
            <a:r>
              <a:rPr lang="cs-CZ" dirty="0" err="1" smtClean="0"/>
              <a:t>5</a:t>
            </a:r>
            <a:r>
              <a:rPr lang="cs-CZ" dirty="0" smtClean="0"/>
              <a:t> + </a:t>
            </a:r>
            <a:r>
              <a:rPr lang="cs-CZ" dirty="0" err="1" smtClean="0"/>
              <a:t>5</a:t>
            </a:r>
            <a:r>
              <a:rPr lang="cs-CZ" dirty="0" smtClean="0"/>
              <a:t> + </a:t>
            </a:r>
            <a:r>
              <a:rPr lang="cs-CZ" dirty="0" err="1" smtClean="0"/>
              <a:t>5</a:t>
            </a:r>
            <a:r>
              <a:rPr lang="cs-CZ" dirty="0" smtClean="0"/>
              <a:t>                                  7 . 5 =</a:t>
            </a:r>
          </a:p>
          <a:p>
            <a:pPr marL="72000" indent="-72000">
              <a:spcBef>
                <a:spcPts val="0"/>
              </a:spcBef>
              <a:buNone/>
            </a:pPr>
            <a:r>
              <a:rPr lang="cs-CZ" dirty="0" smtClean="0"/>
              <a:t>     5 + </a:t>
            </a:r>
            <a:r>
              <a:rPr lang="cs-CZ" dirty="0" err="1" smtClean="0"/>
              <a:t>5</a:t>
            </a:r>
            <a:r>
              <a:rPr lang="cs-CZ" dirty="0" smtClean="0"/>
              <a:t> + </a:t>
            </a:r>
            <a:r>
              <a:rPr lang="cs-CZ" dirty="0" err="1" smtClean="0"/>
              <a:t>5</a:t>
            </a:r>
            <a:r>
              <a:rPr lang="cs-CZ" dirty="0" smtClean="0"/>
              <a:t> + </a:t>
            </a:r>
            <a:r>
              <a:rPr lang="cs-CZ" dirty="0" err="1" smtClean="0"/>
              <a:t>5</a:t>
            </a:r>
            <a:r>
              <a:rPr lang="cs-CZ" dirty="0" smtClean="0"/>
              <a:t> + </a:t>
            </a:r>
            <a:r>
              <a:rPr lang="cs-CZ" dirty="0" err="1" smtClean="0"/>
              <a:t>5</a:t>
            </a:r>
            <a:r>
              <a:rPr lang="cs-CZ" dirty="0" smtClean="0"/>
              <a:t> + </a:t>
            </a:r>
            <a:r>
              <a:rPr lang="cs-CZ" dirty="0" err="1" smtClean="0"/>
              <a:t>5</a:t>
            </a:r>
            <a:r>
              <a:rPr lang="cs-CZ" dirty="0" smtClean="0"/>
              <a:t> + </a:t>
            </a:r>
            <a:r>
              <a:rPr lang="cs-CZ" dirty="0" err="1" smtClean="0"/>
              <a:t>5</a:t>
            </a:r>
            <a:r>
              <a:rPr lang="cs-CZ" dirty="0" smtClean="0"/>
              <a:t> + </a:t>
            </a:r>
            <a:r>
              <a:rPr lang="cs-CZ" dirty="0" err="1" smtClean="0"/>
              <a:t>5</a:t>
            </a:r>
            <a:r>
              <a:rPr lang="cs-CZ" dirty="0" smtClean="0"/>
              <a:t>                            8 . 5 =</a:t>
            </a:r>
          </a:p>
          <a:p>
            <a:pPr marL="72000" indent="-72000">
              <a:spcBef>
                <a:spcPts val="0"/>
              </a:spcBef>
              <a:buNone/>
            </a:pPr>
            <a:r>
              <a:rPr lang="cs-CZ" dirty="0" smtClean="0"/>
              <a:t>	    5 + </a:t>
            </a:r>
            <a:r>
              <a:rPr lang="cs-CZ" dirty="0" err="1" smtClean="0"/>
              <a:t>5</a:t>
            </a:r>
            <a:r>
              <a:rPr lang="cs-CZ" dirty="0" smtClean="0"/>
              <a:t> + </a:t>
            </a:r>
            <a:r>
              <a:rPr lang="cs-CZ" dirty="0" err="1" smtClean="0"/>
              <a:t>5</a:t>
            </a:r>
            <a:r>
              <a:rPr lang="cs-CZ" dirty="0" smtClean="0"/>
              <a:t> + </a:t>
            </a:r>
            <a:r>
              <a:rPr lang="cs-CZ" dirty="0" err="1" smtClean="0"/>
              <a:t>5</a:t>
            </a:r>
            <a:r>
              <a:rPr lang="cs-CZ" dirty="0" smtClean="0"/>
              <a:t> + </a:t>
            </a:r>
            <a:r>
              <a:rPr lang="cs-CZ" dirty="0" err="1" smtClean="0"/>
              <a:t>5</a:t>
            </a:r>
            <a:r>
              <a:rPr lang="cs-CZ" dirty="0" smtClean="0"/>
              <a:t> + </a:t>
            </a:r>
            <a:r>
              <a:rPr lang="cs-CZ" dirty="0" err="1" smtClean="0"/>
              <a:t>5</a:t>
            </a:r>
            <a:r>
              <a:rPr lang="cs-CZ" dirty="0" smtClean="0"/>
              <a:t> + </a:t>
            </a:r>
            <a:r>
              <a:rPr lang="cs-CZ" dirty="0" err="1" smtClean="0"/>
              <a:t>5</a:t>
            </a:r>
            <a:r>
              <a:rPr lang="cs-CZ" dirty="0" smtClean="0"/>
              <a:t> + </a:t>
            </a:r>
            <a:r>
              <a:rPr lang="cs-CZ" dirty="0" err="1" smtClean="0"/>
              <a:t>5</a:t>
            </a:r>
            <a:r>
              <a:rPr lang="cs-CZ" dirty="0" smtClean="0"/>
              <a:t> + </a:t>
            </a:r>
            <a:r>
              <a:rPr lang="cs-CZ" dirty="0" err="1" smtClean="0"/>
              <a:t>5</a:t>
            </a:r>
            <a:r>
              <a:rPr lang="cs-CZ" dirty="0" smtClean="0"/>
              <a:t>                      9 . 5 =</a:t>
            </a:r>
          </a:p>
          <a:p>
            <a:pPr marL="72000" indent="-72000">
              <a:spcBef>
                <a:spcPts val="0"/>
              </a:spcBef>
              <a:buNone/>
            </a:pPr>
            <a:r>
              <a:rPr lang="cs-CZ" dirty="0" smtClean="0"/>
              <a:t>     5 + </a:t>
            </a:r>
            <a:r>
              <a:rPr lang="cs-CZ" dirty="0" err="1" smtClean="0"/>
              <a:t>5</a:t>
            </a:r>
            <a:r>
              <a:rPr lang="cs-CZ" dirty="0" smtClean="0"/>
              <a:t> + </a:t>
            </a:r>
            <a:r>
              <a:rPr lang="cs-CZ" dirty="0" err="1" smtClean="0"/>
              <a:t>5</a:t>
            </a:r>
            <a:r>
              <a:rPr lang="cs-CZ" dirty="0" smtClean="0"/>
              <a:t> + </a:t>
            </a:r>
            <a:r>
              <a:rPr lang="cs-CZ" dirty="0" err="1" smtClean="0"/>
              <a:t>5</a:t>
            </a:r>
            <a:r>
              <a:rPr lang="cs-CZ" dirty="0" smtClean="0"/>
              <a:t> + </a:t>
            </a:r>
            <a:r>
              <a:rPr lang="cs-CZ" dirty="0" err="1" smtClean="0"/>
              <a:t>5</a:t>
            </a:r>
            <a:r>
              <a:rPr lang="cs-CZ" dirty="0" smtClean="0"/>
              <a:t> + </a:t>
            </a:r>
            <a:r>
              <a:rPr lang="cs-CZ" dirty="0" err="1" smtClean="0"/>
              <a:t>5</a:t>
            </a:r>
            <a:r>
              <a:rPr lang="cs-CZ" dirty="0" smtClean="0"/>
              <a:t> + </a:t>
            </a:r>
            <a:r>
              <a:rPr lang="cs-CZ" dirty="0" err="1" smtClean="0"/>
              <a:t>5</a:t>
            </a:r>
            <a:r>
              <a:rPr lang="cs-CZ" dirty="0" smtClean="0"/>
              <a:t> + </a:t>
            </a:r>
            <a:r>
              <a:rPr lang="cs-CZ" dirty="0" err="1" smtClean="0"/>
              <a:t>5</a:t>
            </a:r>
            <a:r>
              <a:rPr lang="cs-CZ" dirty="0" smtClean="0"/>
              <a:t> + </a:t>
            </a:r>
            <a:r>
              <a:rPr lang="cs-CZ" dirty="0" err="1" smtClean="0"/>
              <a:t>5</a:t>
            </a:r>
            <a:r>
              <a:rPr lang="cs-CZ" dirty="0" smtClean="0"/>
              <a:t> + </a:t>
            </a:r>
            <a:r>
              <a:rPr lang="cs-CZ" dirty="0" err="1" smtClean="0"/>
              <a:t>5</a:t>
            </a:r>
            <a:r>
              <a:rPr lang="cs-CZ" dirty="0" smtClean="0"/>
              <a:t>               10 . 5 =</a:t>
            </a:r>
          </a:p>
        </p:txBody>
      </p:sp>
      <p:sp>
        <p:nvSpPr>
          <p:cNvPr id="4" name="Srdce 3"/>
          <p:cNvSpPr/>
          <p:nvPr/>
        </p:nvSpPr>
        <p:spPr>
          <a:xfrm>
            <a:off x="857224" y="1857364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rdce 4"/>
          <p:cNvSpPr/>
          <p:nvPr/>
        </p:nvSpPr>
        <p:spPr>
          <a:xfrm>
            <a:off x="1285852" y="1857364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rdce 5"/>
          <p:cNvSpPr/>
          <p:nvPr/>
        </p:nvSpPr>
        <p:spPr>
          <a:xfrm>
            <a:off x="1071538" y="1857364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rdce 6"/>
          <p:cNvSpPr/>
          <p:nvPr/>
        </p:nvSpPr>
        <p:spPr>
          <a:xfrm>
            <a:off x="1500166" y="1857364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rdce 7"/>
          <p:cNvSpPr/>
          <p:nvPr/>
        </p:nvSpPr>
        <p:spPr>
          <a:xfrm>
            <a:off x="1714480" y="1857364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rdce 8"/>
          <p:cNvSpPr/>
          <p:nvPr/>
        </p:nvSpPr>
        <p:spPr>
          <a:xfrm>
            <a:off x="857224" y="2214554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rdce 9"/>
          <p:cNvSpPr/>
          <p:nvPr/>
        </p:nvSpPr>
        <p:spPr>
          <a:xfrm>
            <a:off x="1071538" y="2214554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rdce 10"/>
          <p:cNvSpPr/>
          <p:nvPr/>
        </p:nvSpPr>
        <p:spPr>
          <a:xfrm>
            <a:off x="1285852" y="2214554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rdce 11"/>
          <p:cNvSpPr/>
          <p:nvPr/>
        </p:nvSpPr>
        <p:spPr>
          <a:xfrm>
            <a:off x="1500166" y="2214554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rdce 12"/>
          <p:cNvSpPr/>
          <p:nvPr/>
        </p:nvSpPr>
        <p:spPr>
          <a:xfrm>
            <a:off x="1714480" y="2214554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rdce 13"/>
          <p:cNvSpPr/>
          <p:nvPr/>
        </p:nvSpPr>
        <p:spPr>
          <a:xfrm>
            <a:off x="857224" y="2643182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rdce 14"/>
          <p:cNvSpPr/>
          <p:nvPr/>
        </p:nvSpPr>
        <p:spPr>
          <a:xfrm>
            <a:off x="857224" y="3071810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rdce 15"/>
          <p:cNvSpPr/>
          <p:nvPr/>
        </p:nvSpPr>
        <p:spPr>
          <a:xfrm>
            <a:off x="857224" y="3500438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rdce 16"/>
          <p:cNvSpPr/>
          <p:nvPr/>
        </p:nvSpPr>
        <p:spPr>
          <a:xfrm>
            <a:off x="1071538" y="2643182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rdce 17"/>
          <p:cNvSpPr/>
          <p:nvPr/>
        </p:nvSpPr>
        <p:spPr>
          <a:xfrm>
            <a:off x="1071538" y="3071810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rdce 18"/>
          <p:cNvSpPr/>
          <p:nvPr/>
        </p:nvSpPr>
        <p:spPr>
          <a:xfrm>
            <a:off x="1071538" y="3500438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rdce 19"/>
          <p:cNvSpPr/>
          <p:nvPr/>
        </p:nvSpPr>
        <p:spPr>
          <a:xfrm>
            <a:off x="1285852" y="2643182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rdce 20"/>
          <p:cNvSpPr/>
          <p:nvPr/>
        </p:nvSpPr>
        <p:spPr>
          <a:xfrm>
            <a:off x="1500166" y="2643182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rdce 21"/>
          <p:cNvSpPr/>
          <p:nvPr/>
        </p:nvSpPr>
        <p:spPr>
          <a:xfrm>
            <a:off x="1714480" y="2643182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rdce 22"/>
          <p:cNvSpPr/>
          <p:nvPr/>
        </p:nvSpPr>
        <p:spPr>
          <a:xfrm>
            <a:off x="1285852" y="3071810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rdce 23"/>
          <p:cNvSpPr/>
          <p:nvPr/>
        </p:nvSpPr>
        <p:spPr>
          <a:xfrm>
            <a:off x="1500166" y="3071810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rdce 24"/>
          <p:cNvSpPr/>
          <p:nvPr/>
        </p:nvSpPr>
        <p:spPr>
          <a:xfrm>
            <a:off x="1714480" y="3071810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rdce 25"/>
          <p:cNvSpPr/>
          <p:nvPr/>
        </p:nvSpPr>
        <p:spPr>
          <a:xfrm>
            <a:off x="1285852" y="3500438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rdce 26"/>
          <p:cNvSpPr/>
          <p:nvPr/>
        </p:nvSpPr>
        <p:spPr>
          <a:xfrm>
            <a:off x="1500166" y="3500438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rdce 27"/>
          <p:cNvSpPr/>
          <p:nvPr/>
        </p:nvSpPr>
        <p:spPr>
          <a:xfrm>
            <a:off x="1714480" y="3500438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Srdce 58"/>
          <p:cNvSpPr/>
          <p:nvPr/>
        </p:nvSpPr>
        <p:spPr>
          <a:xfrm>
            <a:off x="1928794" y="3500438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Srdce 59"/>
          <p:cNvSpPr/>
          <p:nvPr/>
        </p:nvSpPr>
        <p:spPr>
          <a:xfrm>
            <a:off x="2357422" y="3500438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Srdce 60"/>
          <p:cNvSpPr/>
          <p:nvPr/>
        </p:nvSpPr>
        <p:spPr>
          <a:xfrm>
            <a:off x="2143108" y="3500438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Srdce 61"/>
          <p:cNvSpPr/>
          <p:nvPr/>
        </p:nvSpPr>
        <p:spPr>
          <a:xfrm>
            <a:off x="2571736" y="3500438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Srdce 62"/>
          <p:cNvSpPr/>
          <p:nvPr/>
        </p:nvSpPr>
        <p:spPr>
          <a:xfrm>
            <a:off x="2786050" y="3500438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Srdce 63"/>
          <p:cNvSpPr/>
          <p:nvPr/>
        </p:nvSpPr>
        <p:spPr>
          <a:xfrm>
            <a:off x="1928794" y="3071810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Srdce 64"/>
          <p:cNvSpPr/>
          <p:nvPr/>
        </p:nvSpPr>
        <p:spPr>
          <a:xfrm>
            <a:off x="2357422" y="3071810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Srdce 65"/>
          <p:cNvSpPr/>
          <p:nvPr/>
        </p:nvSpPr>
        <p:spPr>
          <a:xfrm>
            <a:off x="2143108" y="3071810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Srdce 66"/>
          <p:cNvSpPr/>
          <p:nvPr/>
        </p:nvSpPr>
        <p:spPr>
          <a:xfrm>
            <a:off x="2571736" y="3071810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Srdce 67"/>
          <p:cNvSpPr/>
          <p:nvPr/>
        </p:nvSpPr>
        <p:spPr>
          <a:xfrm>
            <a:off x="2786050" y="3071810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Srdce 68"/>
          <p:cNvSpPr/>
          <p:nvPr/>
        </p:nvSpPr>
        <p:spPr>
          <a:xfrm>
            <a:off x="1928794" y="2643182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Srdce 69"/>
          <p:cNvSpPr/>
          <p:nvPr/>
        </p:nvSpPr>
        <p:spPr>
          <a:xfrm>
            <a:off x="2357422" y="2643182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Srdce 70"/>
          <p:cNvSpPr/>
          <p:nvPr/>
        </p:nvSpPr>
        <p:spPr>
          <a:xfrm>
            <a:off x="2143108" y="2643182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Srdce 71"/>
          <p:cNvSpPr/>
          <p:nvPr/>
        </p:nvSpPr>
        <p:spPr>
          <a:xfrm>
            <a:off x="2571736" y="2643182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Srdce 72"/>
          <p:cNvSpPr/>
          <p:nvPr/>
        </p:nvSpPr>
        <p:spPr>
          <a:xfrm>
            <a:off x="2786050" y="2643182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Srdce 73"/>
          <p:cNvSpPr/>
          <p:nvPr/>
        </p:nvSpPr>
        <p:spPr>
          <a:xfrm>
            <a:off x="1928794" y="2214554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Srdce 74"/>
          <p:cNvSpPr/>
          <p:nvPr/>
        </p:nvSpPr>
        <p:spPr>
          <a:xfrm>
            <a:off x="2357422" y="2214554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Srdce 75"/>
          <p:cNvSpPr/>
          <p:nvPr/>
        </p:nvSpPr>
        <p:spPr>
          <a:xfrm>
            <a:off x="2143108" y="2214554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Srdce 76"/>
          <p:cNvSpPr/>
          <p:nvPr/>
        </p:nvSpPr>
        <p:spPr>
          <a:xfrm>
            <a:off x="2571736" y="2214554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Srdce 77"/>
          <p:cNvSpPr/>
          <p:nvPr/>
        </p:nvSpPr>
        <p:spPr>
          <a:xfrm>
            <a:off x="2786050" y="2214554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Srdce 78"/>
          <p:cNvSpPr/>
          <p:nvPr/>
        </p:nvSpPr>
        <p:spPr>
          <a:xfrm>
            <a:off x="3000364" y="2643182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Srdce 79"/>
          <p:cNvSpPr/>
          <p:nvPr/>
        </p:nvSpPr>
        <p:spPr>
          <a:xfrm>
            <a:off x="3428992" y="2643182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Srdce 80"/>
          <p:cNvSpPr/>
          <p:nvPr/>
        </p:nvSpPr>
        <p:spPr>
          <a:xfrm>
            <a:off x="3214678" y="2643182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Srdce 81"/>
          <p:cNvSpPr/>
          <p:nvPr/>
        </p:nvSpPr>
        <p:spPr>
          <a:xfrm>
            <a:off x="3643306" y="2643182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Srdce 82"/>
          <p:cNvSpPr/>
          <p:nvPr/>
        </p:nvSpPr>
        <p:spPr>
          <a:xfrm>
            <a:off x="3857620" y="2643182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Srdce 83"/>
          <p:cNvSpPr/>
          <p:nvPr/>
        </p:nvSpPr>
        <p:spPr>
          <a:xfrm>
            <a:off x="3000364" y="3071810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Srdce 84"/>
          <p:cNvSpPr/>
          <p:nvPr/>
        </p:nvSpPr>
        <p:spPr>
          <a:xfrm>
            <a:off x="3428992" y="3071810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Srdce 85"/>
          <p:cNvSpPr/>
          <p:nvPr/>
        </p:nvSpPr>
        <p:spPr>
          <a:xfrm>
            <a:off x="3214678" y="3071810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Srdce 86"/>
          <p:cNvSpPr/>
          <p:nvPr/>
        </p:nvSpPr>
        <p:spPr>
          <a:xfrm>
            <a:off x="3643306" y="3071810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Srdce 87"/>
          <p:cNvSpPr/>
          <p:nvPr/>
        </p:nvSpPr>
        <p:spPr>
          <a:xfrm>
            <a:off x="3857620" y="3071810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Srdce 88"/>
          <p:cNvSpPr/>
          <p:nvPr/>
        </p:nvSpPr>
        <p:spPr>
          <a:xfrm>
            <a:off x="3000364" y="3500438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Srdce 89"/>
          <p:cNvSpPr/>
          <p:nvPr/>
        </p:nvSpPr>
        <p:spPr>
          <a:xfrm>
            <a:off x="3428992" y="3500438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Srdce 90"/>
          <p:cNvSpPr/>
          <p:nvPr/>
        </p:nvSpPr>
        <p:spPr>
          <a:xfrm>
            <a:off x="3214678" y="3500438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Srdce 91"/>
          <p:cNvSpPr/>
          <p:nvPr/>
        </p:nvSpPr>
        <p:spPr>
          <a:xfrm>
            <a:off x="3643306" y="3500438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Srdce 92"/>
          <p:cNvSpPr/>
          <p:nvPr/>
        </p:nvSpPr>
        <p:spPr>
          <a:xfrm>
            <a:off x="3857620" y="3500438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Srdce 93"/>
          <p:cNvSpPr/>
          <p:nvPr/>
        </p:nvSpPr>
        <p:spPr>
          <a:xfrm>
            <a:off x="4071934" y="3071810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Srdce 94"/>
          <p:cNvSpPr/>
          <p:nvPr/>
        </p:nvSpPr>
        <p:spPr>
          <a:xfrm>
            <a:off x="4500562" y="3071810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Srdce 95"/>
          <p:cNvSpPr/>
          <p:nvPr/>
        </p:nvSpPr>
        <p:spPr>
          <a:xfrm>
            <a:off x="4286248" y="3071810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Srdce 96"/>
          <p:cNvSpPr/>
          <p:nvPr/>
        </p:nvSpPr>
        <p:spPr>
          <a:xfrm>
            <a:off x="4714876" y="3071810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Srdce 97"/>
          <p:cNvSpPr/>
          <p:nvPr/>
        </p:nvSpPr>
        <p:spPr>
          <a:xfrm>
            <a:off x="4929190" y="3071810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Srdce 98"/>
          <p:cNvSpPr/>
          <p:nvPr/>
        </p:nvSpPr>
        <p:spPr>
          <a:xfrm>
            <a:off x="4071934" y="3500438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Srdce 99"/>
          <p:cNvSpPr/>
          <p:nvPr/>
        </p:nvSpPr>
        <p:spPr>
          <a:xfrm>
            <a:off x="4500562" y="3500438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Srdce 100"/>
          <p:cNvSpPr/>
          <p:nvPr/>
        </p:nvSpPr>
        <p:spPr>
          <a:xfrm>
            <a:off x="4286248" y="3500438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Srdce 101"/>
          <p:cNvSpPr/>
          <p:nvPr/>
        </p:nvSpPr>
        <p:spPr>
          <a:xfrm>
            <a:off x="4714876" y="3500438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Srdce 102"/>
          <p:cNvSpPr/>
          <p:nvPr/>
        </p:nvSpPr>
        <p:spPr>
          <a:xfrm>
            <a:off x="4929190" y="3500438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Srdce 103"/>
          <p:cNvSpPr/>
          <p:nvPr/>
        </p:nvSpPr>
        <p:spPr>
          <a:xfrm>
            <a:off x="5143504" y="3500438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Srdce 104"/>
          <p:cNvSpPr/>
          <p:nvPr/>
        </p:nvSpPr>
        <p:spPr>
          <a:xfrm>
            <a:off x="5572132" y="3500438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Srdce 105"/>
          <p:cNvSpPr/>
          <p:nvPr/>
        </p:nvSpPr>
        <p:spPr>
          <a:xfrm>
            <a:off x="5357818" y="3500438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Srdce 106"/>
          <p:cNvSpPr/>
          <p:nvPr/>
        </p:nvSpPr>
        <p:spPr>
          <a:xfrm>
            <a:off x="5786446" y="3500438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Srdce 107"/>
          <p:cNvSpPr/>
          <p:nvPr/>
        </p:nvSpPr>
        <p:spPr>
          <a:xfrm>
            <a:off x="6000760" y="3500438"/>
            <a:ext cx="214314" cy="285752"/>
          </a:xfrm>
          <a:prstGeom prst="hear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TextovéPole 110"/>
          <p:cNvSpPr txBox="1"/>
          <p:nvPr/>
        </p:nvSpPr>
        <p:spPr>
          <a:xfrm>
            <a:off x="7858148" y="1785926"/>
            <a:ext cx="571504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</a:rPr>
              <a:t>5</a:t>
            </a:r>
          </a:p>
          <a:p>
            <a:r>
              <a:rPr lang="cs-CZ" sz="2600" dirty="0" smtClean="0">
                <a:solidFill>
                  <a:srgbClr val="FF0000"/>
                </a:solidFill>
              </a:rPr>
              <a:t>10</a:t>
            </a:r>
          </a:p>
          <a:p>
            <a:r>
              <a:rPr lang="cs-CZ" sz="2600" dirty="0" smtClean="0">
                <a:solidFill>
                  <a:srgbClr val="FF0000"/>
                </a:solidFill>
              </a:rPr>
              <a:t>15</a:t>
            </a:r>
          </a:p>
          <a:p>
            <a:r>
              <a:rPr lang="cs-CZ" sz="2600" dirty="0" smtClean="0">
                <a:solidFill>
                  <a:srgbClr val="FF0000"/>
                </a:solidFill>
              </a:rPr>
              <a:t>20</a:t>
            </a:r>
          </a:p>
          <a:p>
            <a:r>
              <a:rPr lang="cs-CZ" sz="2600" dirty="0" smtClean="0">
                <a:solidFill>
                  <a:srgbClr val="FF0000"/>
                </a:solidFill>
              </a:rPr>
              <a:t>25</a:t>
            </a:r>
          </a:p>
          <a:p>
            <a:r>
              <a:rPr lang="cs-CZ" sz="2600" dirty="0" smtClean="0">
                <a:solidFill>
                  <a:srgbClr val="FF0000"/>
                </a:solidFill>
              </a:rPr>
              <a:t>30</a:t>
            </a:r>
          </a:p>
          <a:p>
            <a:r>
              <a:rPr lang="cs-CZ" sz="2600" dirty="0" smtClean="0">
                <a:solidFill>
                  <a:srgbClr val="FF0000"/>
                </a:solidFill>
              </a:rPr>
              <a:t>35</a:t>
            </a:r>
          </a:p>
          <a:p>
            <a:r>
              <a:rPr lang="cs-CZ" sz="2600" dirty="0" smtClean="0">
                <a:solidFill>
                  <a:srgbClr val="FF0000"/>
                </a:solidFill>
              </a:rPr>
              <a:t>40</a:t>
            </a:r>
          </a:p>
          <a:p>
            <a:r>
              <a:rPr lang="cs-CZ" sz="2600" dirty="0" smtClean="0">
                <a:solidFill>
                  <a:srgbClr val="FF0000"/>
                </a:solidFill>
              </a:rPr>
              <a:t>45</a:t>
            </a:r>
          </a:p>
          <a:p>
            <a:r>
              <a:rPr lang="cs-CZ" sz="2600" dirty="0" smtClean="0">
                <a:solidFill>
                  <a:srgbClr val="FF0000"/>
                </a:solidFill>
              </a:rPr>
              <a:t>50</a:t>
            </a:r>
            <a:endParaRPr lang="cs-CZ" sz="2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253054"/>
          </a:xfrm>
        </p:spPr>
        <p:txBody>
          <a:bodyPr/>
          <a:lstStyle/>
          <a:p>
            <a:r>
              <a:rPr lang="cs-CZ" dirty="0" smtClean="0"/>
              <a:t>Seřaď násobky pěti.</a:t>
            </a:r>
            <a:endParaRPr lang="cs-CZ" dirty="0"/>
          </a:p>
        </p:txBody>
      </p:sp>
      <p:sp>
        <p:nvSpPr>
          <p:cNvPr id="4" name="Šestnácticípá hvězda 3"/>
          <p:cNvSpPr/>
          <p:nvPr/>
        </p:nvSpPr>
        <p:spPr>
          <a:xfrm>
            <a:off x="5143504" y="1428736"/>
            <a:ext cx="928694" cy="714380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2">
                    <a:lumMod val="10000"/>
                  </a:schemeClr>
                </a:solidFill>
              </a:rPr>
              <a:t>0</a:t>
            </a:r>
          </a:p>
        </p:txBody>
      </p:sp>
      <p:sp>
        <p:nvSpPr>
          <p:cNvPr id="5" name="Šestnácticípá hvězda 4"/>
          <p:cNvSpPr/>
          <p:nvPr/>
        </p:nvSpPr>
        <p:spPr>
          <a:xfrm>
            <a:off x="7572396" y="2714620"/>
            <a:ext cx="928694" cy="714380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5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6215074" y="2214554"/>
            <a:ext cx="928694" cy="714380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10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3714744" y="3143248"/>
            <a:ext cx="928694" cy="714380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15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4857752" y="2786058"/>
            <a:ext cx="1000132" cy="714380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20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9" name="Šestnácticípá hvězda 8"/>
          <p:cNvSpPr/>
          <p:nvPr/>
        </p:nvSpPr>
        <p:spPr>
          <a:xfrm>
            <a:off x="6286512" y="3143248"/>
            <a:ext cx="928694" cy="714380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25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0" name="Šestnácticípá hvězda 9"/>
          <p:cNvSpPr/>
          <p:nvPr/>
        </p:nvSpPr>
        <p:spPr>
          <a:xfrm>
            <a:off x="2143108" y="2071678"/>
            <a:ext cx="928694" cy="714380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30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1" name="Šestnácticípá hvězda 10"/>
          <p:cNvSpPr/>
          <p:nvPr/>
        </p:nvSpPr>
        <p:spPr>
          <a:xfrm>
            <a:off x="6786578" y="1428736"/>
            <a:ext cx="928694" cy="714380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35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2" name="Šestnácticípá hvězda 11"/>
          <p:cNvSpPr/>
          <p:nvPr/>
        </p:nvSpPr>
        <p:spPr>
          <a:xfrm>
            <a:off x="1571604" y="2857496"/>
            <a:ext cx="1000132" cy="714380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40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3" name="Šestnácticípá hvězda 12"/>
          <p:cNvSpPr/>
          <p:nvPr/>
        </p:nvSpPr>
        <p:spPr>
          <a:xfrm>
            <a:off x="642910" y="1714488"/>
            <a:ext cx="928694" cy="714380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45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4" name="Šestnácticípá hvězda 13"/>
          <p:cNvSpPr/>
          <p:nvPr/>
        </p:nvSpPr>
        <p:spPr>
          <a:xfrm>
            <a:off x="3500430" y="2143116"/>
            <a:ext cx="928694" cy="714380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50</a:t>
            </a:r>
            <a:endParaRPr lang="cs-CZ" sz="2400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1.3876E-7 L -0.51979 0.59782 " pathEditMode="relative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87 -0.00046 L -0.69375 0.3772 " pathEditMode="relative" ptsTypes="A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5.06938E-6 L -0.42517 0.40912 " pathEditMode="relative" ptsTypes="AA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66667E-6 -4.49584E-6 L -0.0236 0.2204 " pathEditMode="relative" ptsTypes="AA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69 -0.00023 L -0.03073 0.21993 " pathEditMode="relative" ptsTypes="AA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22222E-6 1.70213E-6 L -0.06301 0.09436 " pathEditMode="relative" ptsTypes="AA">
                                      <p:cBhvr>
                                        <p:cTn id="3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3.66327E-6 L 0.18125 0.53492 " pathEditMode="relative" ptsTypes="AA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1.3876E-7 L -0.22049 0.57701 " pathEditMode="relative" ptsTypes="AA">
                                      <p:cBhvr>
                                        <p:cTn id="4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1.26735E-6 L 0.47258 0.31475 " pathEditMode="relative" ptsTypes="AA">
                                      <p:cBhvr>
                                        <p:cTn id="4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5.73543E-7 L 0.68507 0.40912 " pathEditMode="relative" ptsTypes="AA">
                                      <p:cBhvr>
                                        <p:cTn id="5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3.66327E-6 L 0.46458 0.26226 " pathEditMode="relative" ptsTypes="AA">
                                      <p:cBhvr>
                                        <p:cTn id="5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181616"/>
          </a:xfrm>
        </p:spPr>
        <p:txBody>
          <a:bodyPr/>
          <a:lstStyle/>
          <a:p>
            <a:r>
              <a:rPr lang="cs-CZ" dirty="0" smtClean="0"/>
              <a:t>Doplň čísla do rámečku.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714346" y="2071678"/>
          <a:ext cx="7500990" cy="31035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0099"/>
                <a:gridCol w="750099"/>
                <a:gridCol w="750099"/>
                <a:gridCol w="750099"/>
                <a:gridCol w="750099"/>
                <a:gridCol w="750099"/>
                <a:gridCol w="750099"/>
                <a:gridCol w="750099"/>
                <a:gridCol w="750099"/>
                <a:gridCol w="750099"/>
              </a:tblGrid>
              <a:tr h="1034523">
                <a:tc>
                  <a:txBody>
                    <a:bodyPr/>
                    <a:lstStyle/>
                    <a:p>
                      <a:pPr algn="ctr"/>
                      <a:r>
                        <a:rPr lang="cs-CZ" sz="2000" baseline="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o 5 více než</a:t>
                      </a:r>
                      <a:endParaRPr lang="cs-CZ" sz="2000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1034523">
                <a:tc>
                  <a:txBody>
                    <a:bodyPr/>
                    <a:lstStyle/>
                    <a:p>
                      <a:pPr algn="ctr"/>
                      <a:endParaRPr lang="cs-CZ" sz="2000" b="1" dirty="0" smtClean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číslo</a:t>
                      </a:r>
                      <a:endParaRPr lang="cs-CZ" sz="20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 smtClean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800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5</a:t>
                      </a:r>
                      <a:endParaRPr lang="cs-CZ" sz="28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 smtClean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800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7</a:t>
                      </a:r>
                      <a:endParaRPr lang="cs-CZ" sz="28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 smtClean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800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2</a:t>
                      </a:r>
                      <a:endParaRPr lang="cs-CZ" sz="28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 smtClean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800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9</a:t>
                      </a:r>
                      <a:endParaRPr lang="cs-CZ" sz="28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 smtClean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800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3</a:t>
                      </a:r>
                      <a:endParaRPr lang="cs-CZ" sz="28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 smtClean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800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6</a:t>
                      </a:r>
                      <a:endParaRPr lang="cs-CZ" sz="28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 smtClean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800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4</a:t>
                      </a:r>
                      <a:endParaRPr lang="cs-CZ" sz="28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 smtClean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800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0</a:t>
                      </a:r>
                      <a:endParaRPr lang="cs-CZ" sz="28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 smtClean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800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10</a:t>
                      </a:r>
                      <a:endParaRPr lang="cs-CZ" sz="28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1034523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5krát více než</a:t>
                      </a:r>
                      <a:endParaRPr lang="cs-CZ" sz="1800" b="1" dirty="0">
                        <a:solidFill>
                          <a:schemeClr val="bg2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571604" y="2357430"/>
            <a:ext cx="65008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10       12       7        14      8        11        9        5       15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71604" y="4429132"/>
            <a:ext cx="67151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25       35       10      45      15       30      20       0      50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181616"/>
          </a:xfrm>
        </p:spPr>
        <p:txBody>
          <a:bodyPr/>
          <a:lstStyle/>
          <a:p>
            <a:r>
              <a:rPr lang="cs-CZ" dirty="0" smtClean="0"/>
              <a:t>Vypočítej.</a:t>
            </a:r>
          </a:p>
          <a:p>
            <a:pPr>
              <a:buNone/>
            </a:pPr>
            <a:endParaRPr lang="cs-CZ" dirty="0" smtClean="0"/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		</a:t>
            </a:r>
            <a:r>
              <a:rPr lang="cs-CZ" sz="2800" dirty="0" smtClean="0"/>
              <a:t>2 . 5 =      </a:t>
            </a:r>
            <a:r>
              <a:rPr lang="cs-CZ" sz="2800" b="1" dirty="0" smtClean="0">
                <a:solidFill>
                  <a:srgbClr val="C00000"/>
                </a:solidFill>
              </a:rPr>
              <a:t>10	</a:t>
            </a:r>
            <a:r>
              <a:rPr lang="cs-CZ" sz="2800" dirty="0" smtClean="0"/>
              <a:t>		5 . 5 =      </a:t>
            </a:r>
            <a:r>
              <a:rPr lang="cs-CZ" sz="2800" b="1" dirty="0" smtClean="0">
                <a:solidFill>
                  <a:srgbClr val="C00000"/>
                </a:solidFill>
              </a:rPr>
              <a:t>25</a:t>
            </a:r>
          </a:p>
          <a:p>
            <a:pPr>
              <a:lnSpc>
                <a:spcPct val="150000"/>
              </a:lnSpc>
              <a:buNone/>
            </a:pPr>
            <a:r>
              <a:rPr lang="cs-CZ" sz="2800" dirty="0" smtClean="0"/>
              <a:t>		0 . 5 =      </a:t>
            </a:r>
            <a:r>
              <a:rPr lang="cs-CZ" sz="2800" b="1" dirty="0" smtClean="0">
                <a:solidFill>
                  <a:srgbClr val="C00000"/>
                </a:solidFill>
              </a:rPr>
              <a:t>0</a:t>
            </a:r>
            <a:r>
              <a:rPr lang="cs-CZ" sz="2800" dirty="0" smtClean="0"/>
              <a:t>			9 . 5 =      </a:t>
            </a:r>
            <a:r>
              <a:rPr lang="cs-CZ" sz="2800" b="1" dirty="0" smtClean="0">
                <a:solidFill>
                  <a:srgbClr val="C00000"/>
                </a:solidFill>
              </a:rPr>
              <a:t>45</a:t>
            </a:r>
          </a:p>
          <a:p>
            <a:pPr>
              <a:lnSpc>
                <a:spcPct val="150000"/>
              </a:lnSpc>
              <a:buNone/>
            </a:pPr>
            <a:r>
              <a:rPr lang="cs-CZ" sz="2800" dirty="0" smtClean="0"/>
              <a:t>		6 . 5 =      </a:t>
            </a:r>
            <a:r>
              <a:rPr lang="cs-CZ" sz="2800" b="1" dirty="0" smtClean="0">
                <a:solidFill>
                  <a:srgbClr val="C00000"/>
                </a:solidFill>
              </a:rPr>
              <a:t>30	</a:t>
            </a:r>
            <a:r>
              <a:rPr lang="cs-CZ" sz="2800" dirty="0" smtClean="0"/>
              <a:t>		3 . 5 =       </a:t>
            </a:r>
            <a:r>
              <a:rPr lang="cs-CZ" sz="2800" b="1" dirty="0" smtClean="0">
                <a:solidFill>
                  <a:srgbClr val="C00000"/>
                </a:solidFill>
              </a:rPr>
              <a:t>15</a:t>
            </a:r>
          </a:p>
          <a:p>
            <a:pPr>
              <a:lnSpc>
                <a:spcPct val="150000"/>
              </a:lnSpc>
              <a:buNone/>
            </a:pPr>
            <a:r>
              <a:rPr lang="cs-CZ" sz="2800" dirty="0" smtClean="0"/>
              <a:t>		8 . 5 =      </a:t>
            </a:r>
            <a:r>
              <a:rPr lang="cs-CZ" sz="2800" b="1" dirty="0" smtClean="0">
                <a:solidFill>
                  <a:srgbClr val="C00000"/>
                </a:solidFill>
              </a:rPr>
              <a:t>40</a:t>
            </a:r>
            <a:r>
              <a:rPr lang="cs-CZ" sz="2800" dirty="0" smtClean="0"/>
              <a:t>		4 . 5 =       </a:t>
            </a:r>
            <a:r>
              <a:rPr lang="cs-CZ" sz="2800" b="1" dirty="0" smtClean="0">
                <a:solidFill>
                  <a:srgbClr val="C00000"/>
                </a:solidFill>
              </a:rPr>
              <a:t>20</a:t>
            </a:r>
          </a:p>
          <a:p>
            <a:pPr>
              <a:lnSpc>
                <a:spcPct val="150000"/>
              </a:lnSpc>
              <a:buNone/>
            </a:pPr>
            <a:r>
              <a:rPr lang="cs-CZ" sz="2800" dirty="0" smtClean="0"/>
              <a:t>		1  . 5 =      </a:t>
            </a:r>
            <a:r>
              <a:rPr lang="cs-CZ" sz="2800" b="1" dirty="0" err="1" smtClean="0">
                <a:solidFill>
                  <a:srgbClr val="C00000"/>
                </a:solidFill>
              </a:rPr>
              <a:t>5</a:t>
            </a:r>
            <a:r>
              <a:rPr lang="cs-CZ" sz="2800" dirty="0" smtClean="0"/>
              <a:t>			7 . 5 =       </a:t>
            </a:r>
            <a:r>
              <a:rPr lang="cs-CZ" sz="2800" b="1" dirty="0" smtClean="0">
                <a:solidFill>
                  <a:srgbClr val="C00000"/>
                </a:solidFill>
              </a:rPr>
              <a:t>35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714612" y="2143116"/>
            <a:ext cx="857256" cy="371477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6357950" y="2143116"/>
            <a:ext cx="857256" cy="3714776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Marcela\AppData\Local\Microsoft\Windows\Temporary Internet Files\Content.IE5\50GLNER7\MC90044045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868" y="714356"/>
            <a:ext cx="1368425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324492"/>
          </a:xfrm>
        </p:spPr>
        <p:txBody>
          <a:bodyPr/>
          <a:lstStyle/>
          <a:p>
            <a:r>
              <a:rPr lang="cs-CZ" dirty="0" smtClean="0"/>
              <a:t>Pod příklady a jejich výsledky se skrývá obrázek, dokážete ho odhalit?</a:t>
            </a:r>
            <a:endParaRPr lang="cs-CZ" dirty="0"/>
          </a:p>
        </p:txBody>
      </p:sp>
      <p:pic>
        <p:nvPicPr>
          <p:cNvPr id="7" name="Picture 2" descr="C:\Documents and Settings\správce\Plocha\P221003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3759978" y="2026444"/>
            <a:ext cx="4643471" cy="3733807"/>
          </a:xfrm>
          <a:prstGeom prst="rect">
            <a:avLst/>
          </a:prstGeom>
          <a:noFill/>
        </p:spPr>
      </p:pic>
      <p:sp>
        <p:nvSpPr>
          <p:cNvPr id="20" name="Obdélník 19"/>
          <p:cNvSpPr/>
          <p:nvPr/>
        </p:nvSpPr>
        <p:spPr>
          <a:xfrm>
            <a:off x="4071934" y="1571612"/>
            <a:ext cx="1000132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9 . 5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072066" y="1571612"/>
            <a:ext cx="1000132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50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072198" y="1571612"/>
            <a:ext cx="1000132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15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072330" y="1571612"/>
            <a:ext cx="1000132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5 . 5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071934" y="2500306"/>
            <a:ext cx="1000132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1 . </a:t>
            </a:r>
            <a:r>
              <a:rPr lang="cs-CZ" sz="2800" dirty="0" err="1" smtClean="0">
                <a:solidFill>
                  <a:schemeClr val="tx1"/>
                </a:solidFill>
              </a:rPr>
              <a:t>5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072066" y="2500306"/>
            <a:ext cx="1000132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0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6072198" y="2500306"/>
            <a:ext cx="1000132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4 . 5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7072330" y="2500306"/>
            <a:ext cx="1000132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10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071934" y="3429000"/>
            <a:ext cx="1000132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20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072066" y="3429000"/>
            <a:ext cx="1000132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35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072198" y="3429000"/>
            <a:ext cx="1000132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6 . 5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7072330" y="3429000"/>
            <a:ext cx="1000132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0 . 5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071934" y="4357694"/>
            <a:ext cx="1000132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7 . 5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5072066" y="4357694"/>
            <a:ext cx="1000132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10 . 5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6072198" y="4357694"/>
            <a:ext cx="1000132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45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7072330" y="4357694"/>
            <a:ext cx="1000132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5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4071934" y="5286388"/>
            <a:ext cx="1000132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30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5072066" y="5286388"/>
            <a:ext cx="1000132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2 . 5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6072198" y="5286388"/>
            <a:ext cx="1000132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25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7072330" y="5286388"/>
            <a:ext cx="1000132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3 . 5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Marcela\AppData\Local\Microsoft\Windows\Temporary Internet Files\Content.IE5\50GLNER7\MC90044045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00166" y="2786058"/>
            <a:ext cx="1828800" cy="13811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7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7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8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9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9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0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0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http://microsoft.com</a:t>
            </a:r>
          </a:p>
          <a:p>
            <a:r>
              <a:rPr lang="cs-CZ" smtClean="0"/>
              <a:t>archiv autora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90</TotalTime>
  <Words>196</Words>
  <Application>Microsoft Office PowerPoint</Application>
  <PresentationFormat>Předvádění na obrazovce (4:3)</PresentationFormat>
  <Paragraphs>102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</vt:lpstr>
      <vt:lpstr>NÁSOBENÍ PĚTI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Your Organization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Your User Name</dc:creator>
  <cp:lastModifiedBy>Veisová Marcela</cp:lastModifiedBy>
  <cp:revision>23</cp:revision>
  <dcterms:created xsi:type="dcterms:W3CDTF">2012-04-22T14:57:05Z</dcterms:created>
  <dcterms:modified xsi:type="dcterms:W3CDTF">2012-05-07T09:47:12Z</dcterms:modified>
</cp:coreProperties>
</file>