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58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4A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VY_32_INOVACE_17_NÁSOBENÍ A DĚLENÍ_DĚLENÍ PĚTI 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Dělení pěti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4304F694-721A-490D-9526-CFFA1B3EC5AC}">
      <dgm:prSet custT="1"/>
      <dgm:spPr/>
      <dgm:t>
        <a:bodyPr/>
        <a:lstStyle/>
        <a:p>
          <a:pPr algn="l"/>
          <a:r>
            <a:rPr lang="cs-CZ" sz="2000" dirty="0" smtClean="0"/>
            <a:t>Vytvořeno: duben 2012</a:t>
          </a:r>
          <a:endParaRPr lang="cs-CZ" sz="2000" dirty="0"/>
        </a:p>
      </dgm:t>
    </dgm:pt>
    <dgm:pt modelId="{0DD69284-98A1-44C3-804A-59756B6168AD}" type="parTrans" cxnId="{50D78FD9-C4F4-43A8-9802-069ABEBA3713}">
      <dgm:prSet/>
      <dgm:spPr/>
      <dgm:t>
        <a:bodyPr/>
        <a:lstStyle/>
        <a:p>
          <a:endParaRPr lang="cs-CZ"/>
        </a:p>
      </dgm:t>
    </dgm:pt>
    <dgm:pt modelId="{E0B74818-7205-4DB0-AB2C-D07CF787ED15}" type="sibTrans" cxnId="{50D78FD9-C4F4-43A8-9802-069ABEBA371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550" custLinFactNeighborY="-15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8BB9FB0-8FF0-40F6-8E9B-6E014D44E47E}" type="pres">
      <dgm:prSet presAssocID="{4304F694-721A-490D-9526-CFFA1B3EC5AC}" presName="vertSpace5" presStyleLbl="node1" presStyleIdx="3" presStyleCnt="6"/>
      <dgm:spPr/>
    </dgm:pt>
    <dgm:pt modelId="{BFD1C4B0-AA42-41CF-9201-9A4093BB2EB1}" type="pres">
      <dgm:prSet presAssocID="{4304F694-721A-490D-9526-CFFA1B3EC5AC}" presName="circle5" presStyleLbl="node1" presStyleIdx="4" presStyleCnt="6"/>
      <dgm:spPr/>
    </dgm:pt>
    <dgm:pt modelId="{DC2EB464-748F-4E98-89AC-C9D305FAFAD0}" type="pres">
      <dgm:prSet presAssocID="{4304F694-721A-490D-9526-CFFA1B3EC5AC}" presName="rect5" presStyleLbl="alignAcc1" presStyleIdx="4" presStyleCnt="6"/>
      <dgm:spPr/>
      <dgm:t>
        <a:bodyPr/>
        <a:lstStyle/>
        <a:p>
          <a:endParaRPr lang="cs-CZ"/>
        </a:p>
      </dgm:t>
    </dgm:pt>
    <dgm:pt modelId="{15D97A11-A45A-4D96-852B-889B22DEE9A9}" type="pres">
      <dgm:prSet presAssocID="{4C35D32F-0EAB-4CD7-82EE-45574DC2A586}" presName="vertSpace6" presStyleLbl="node1" presStyleIdx="4" presStyleCnt="6"/>
      <dgm:spPr/>
    </dgm:pt>
    <dgm:pt modelId="{7FCC33C7-E8CD-45C6-A608-016BAC590804}" type="pres">
      <dgm:prSet presAssocID="{4C35D32F-0EAB-4CD7-82EE-45574DC2A586}" presName="circle6" presStyleLbl="node1" presStyleIdx="5" presStyleCnt="6"/>
      <dgm:spPr/>
    </dgm:pt>
    <dgm:pt modelId="{7A2E444C-BD88-4B69-94FB-8FD1617EEEA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9A69FC-F6E3-4A19-AA2F-15BACCE325EE}" type="pres">
      <dgm:prSet presAssocID="{4304F694-721A-490D-9526-CFFA1B3EC5A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14D77-4510-42AD-95C6-2C7AD8B2AD7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D78FD9-C4F4-43A8-9802-069ABEBA3713}" srcId="{757F3AB3-0718-4624-B441-E567A8F0AB56}" destId="{4304F694-721A-490D-9526-CFFA1B3EC5AC}" srcOrd="4" destOrd="0" parTransId="{0DD69284-98A1-44C3-804A-59756B6168AD}" sibTransId="{E0B74818-7205-4DB0-AB2C-D07CF787ED15}"/>
    <dgm:cxn modelId="{F0FFFA66-AA03-4F9A-B184-0BE0AD465D1C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A43F038-C8BB-405A-A17E-B08046A69E9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66D4F28-A728-42B6-ACAA-02EE1A38BAD5}" type="presOf" srcId="{B651F6E3-6281-48DB-9319-2AEAFDAE7572}" destId="{619D679B-A015-4ECF-8348-D1034C574F40}" srcOrd="0" destOrd="0" presId="urn:microsoft.com/office/officeart/2005/8/layout/target3"/>
    <dgm:cxn modelId="{84772021-A78A-4FCA-862D-98D314A5BFD6}" type="presOf" srcId="{D1B46980-6531-4606-95E6-44980827E919}" destId="{2BE915AB-18AA-4053-B92C-3BFC9ED204BB}" srcOrd="1" destOrd="0" presId="urn:microsoft.com/office/officeart/2005/8/layout/target3"/>
    <dgm:cxn modelId="{186583ED-F83A-4C6C-A1A5-C50053DB5FF0}" type="presOf" srcId="{4304F694-721A-490D-9526-CFFA1B3EC5AC}" destId="{D09A69FC-F6E3-4A19-AA2F-15BACCE325EE}" srcOrd="1" destOrd="0" presId="urn:microsoft.com/office/officeart/2005/8/layout/target3"/>
    <dgm:cxn modelId="{CAC5D6AB-7E4D-4C01-89DA-1144C764BBA6}" type="presOf" srcId="{4C35D32F-0EAB-4CD7-82EE-45574DC2A586}" destId="{7A2E444C-BD88-4B69-94FB-8FD1617EEEAA}" srcOrd="0" destOrd="0" presId="urn:microsoft.com/office/officeart/2005/8/layout/target3"/>
    <dgm:cxn modelId="{E56ADA49-A95A-4477-B268-900751751699}" type="presOf" srcId="{D8197B8C-B260-4A16-BDF4-0947B075E274}" destId="{5A5FFA88-C948-4069-8E93-59FA12366E83}" srcOrd="1" destOrd="0" presId="urn:microsoft.com/office/officeart/2005/8/layout/target3"/>
    <dgm:cxn modelId="{C15E3764-8C6B-47C4-B9FC-A5D1E9E6D056}" type="presOf" srcId="{D1B46980-6531-4606-95E6-44980827E919}" destId="{6140AFEC-043D-4C43-A2F9-D0F5331DF3A3}" srcOrd="0" destOrd="0" presId="urn:microsoft.com/office/officeart/2005/8/layout/target3"/>
    <dgm:cxn modelId="{9FDDD183-D846-421C-A930-85CA073A73BD}" type="presOf" srcId="{4C35D32F-0EAB-4CD7-82EE-45574DC2A586}" destId="{4AB14D77-4510-42AD-95C6-2C7AD8B2AD7E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6C19B91-EC9A-46D2-B4CD-5946232C663D}" type="presOf" srcId="{D1D4F407-5343-4D3F-B5B9-D407B03CAEB4}" destId="{AED2198E-93D5-4001-81B4-73124B309672}" srcOrd="1" destOrd="0" presId="urn:microsoft.com/office/officeart/2005/8/layout/target3"/>
    <dgm:cxn modelId="{FEBB81C0-BE2D-4509-B43E-D7CE687CF1A7}" type="presOf" srcId="{D1D4F407-5343-4D3F-B5B9-D407B03CAEB4}" destId="{D005CE8C-CC26-4C3E-AC11-E15060ECD759}" srcOrd="0" destOrd="0" presId="urn:microsoft.com/office/officeart/2005/8/layout/target3"/>
    <dgm:cxn modelId="{BC935204-8903-4ABD-8AA6-B69A3DFD1CDF}" type="presOf" srcId="{B651F6E3-6281-48DB-9319-2AEAFDAE7572}" destId="{6BB5E863-4638-4E1D-BFDE-399D028AC4ED}" srcOrd="1" destOrd="0" presId="urn:microsoft.com/office/officeart/2005/8/layout/target3"/>
    <dgm:cxn modelId="{3FA1FEF3-6156-4596-B606-9E50E250B49D}" type="presOf" srcId="{4304F694-721A-490D-9526-CFFA1B3EC5AC}" destId="{DC2EB464-748F-4E98-89AC-C9D305FAFAD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0CB092B-6BF0-4A0B-B036-FCD6E757A96B}" type="presParOf" srcId="{333A1088-737F-45CB-B68E-254E46348037}" destId="{F5ABB229-8D3B-4694-996A-96F23CF14429}" srcOrd="0" destOrd="0" presId="urn:microsoft.com/office/officeart/2005/8/layout/target3"/>
    <dgm:cxn modelId="{AC1B3E56-E16A-4909-900A-131F0156375A}" type="presParOf" srcId="{333A1088-737F-45CB-B68E-254E46348037}" destId="{F41139FD-01EE-4571-8B17-4FB00FC51163}" srcOrd="1" destOrd="0" presId="urn:microsoft.com/office/officeart/2005/8/layout/target3"/>
    <dgm:cxn modelId="{0ADAEB44-ABB9-455E-9048-BDA63D63C925}" type="presParOf" srcId="{333A1088-737F-45CB-B68E-254E46348037}" destId="{D005CE8C-CC26-4C3E-AC11-E15060ECD759}" srcOrd="2" destOrd="0" presId="urn:microsoft.com/office/officeart/2005/8/layout/target3"/>
    <dgm:cxn modelId="{AF474F1B-FE5B-4421-887A-BC6D4F6B2296}" type="presParOf" srcId="{333A1088-737F-45CB-B68E-254E46348037}" destId="{2C702D82-9B77-49B7-9568-BB8EB47C3372}" srcOrd="3" destOrd="0" presId="urn:microsoft.com/office/officeart/2005/8/layout/target3"/>
    <dgm:cxn modelId="{C638351C-99AE-478A-A3FC-854D823CBCAB}" type="presParOf" srcId="{333A1088-737F-45CB-B68E-254E46348037}" destId="{A52A0455-90FF-4808-ABD0-F02540D31D5A}" srcOrd="4" destOrd="0" presId="urn:microsoft.com/office/officeart/2005/8/layout/target3"/>
    <dgm:cxn modelId="{509FCDDE-F328-45B8-AB66-4D88F7D972D3}" type="presParOf" srcId="{333A1088-737F-45CB-B68E-254E46348037}" destId="{6140AFEC-043D-4C43-A2F9-D0F5331DF3A3}" srcOrd="5" destOrd="0" presId="urn:microsoft.com/office/officeart/2005/8/layout/target3"/>
    <dgm:cxn modelId="{B42144AB-CA96-4650-9B89-62735306738A}" type="presParOf" srcId="{333A1088-737F-45CB-B68E-254E46348037}" destId="{9358AC05-5D7D-4327-9F80-1AD486AEA664}" srcOrd="6" destOrd="0" presId="urn:microsoft.com/office/officeart/2005/8/layout/target3"/>
    <dgm:cxn modelId="{C3C3548A-5FA6-44BD-9FBC-78355B62CCEF}" type="presParOf" srcId="{333A1088-737F-45CB-B68E-254E46348037}" destId="{313FC574-E1CD-4FB4-B054-0B805CE0447D}" srcOrd="7" destOrd="0" presId="urn:microsoft.com/office/officeart/2005/8/layout/target3"/>
    <dgm:cxn modelId="{D1493F0E-652C-455E-9E0B-505773BBC301}" type="presParOf" srcId="{333A1088-737F-45CB-B68E-254E46348037}" destId="{619D679B-A015-4ECF-8348-D1034C574F40}" srcOrd="8" destOrd="0" presId="urn:microsoft.com/office/officeart/2005/8/layout/target3"/>
    <dgm:cxn modelId="{58EE880F-3757-428B-AD3D-9FC160D0609B}" type="presParOf" srcId="{333A1088-737F-45CB-B68E-254E46348037}" destId="{322283A8-4A27-4CDA-BAE3-F381106A9174}" srcOrd="9" destOrd="0" presId="urn:microsoft.com/office/officeart/2005/8/layout/target3"/>
    <dgm:cxn modelId="{F6624DCD-DFF4-4852-866A-1A8AD1DBBF2B}" type="presParOf" srcId="{333A1088-737F-45CB-B68E-254E46348037}" destId="{FFC9F71D-1B4F-4AD9-A4A6-86ADEFC8AF5C}" srcOrd="10" destOrd="0" presId="urn:microsoft.com/office/officeart/2005/8/layout/target3"/>
    <dgm:cxn modelId="{BABAE9B2-4F17-4E34-BA66-712BF67AB63E}" type="presParOf" srcId="{333A1088-737F-45CB-B68E-254E46348037}" destId="{25B08C86-7E15-44DC-BE7F-FFB55DD49D12}" srcOrd="11" destOrd="0" presId="urn:microsoft.com/office/officeart/2005/8/layout/target3"/>
    <dgm:cxn modelId="{5DF30F4F-DBFD-455D-8BD0-DE47D28B7C78}" type="presParOf" srcId="{333A1088-737F-45CB-B68E-254E46348037}" destId="{08BB9FB0-8FF0-40F6-8E9B-6E014D44E47E}" srcOrd="12" destOrd="0" presId="urn:microsoft.com/office/officeart/2005/8/layout/target3"/>
    <dgm:cxn modelId="{6F5EC226-F6E1-4432-AA79-B629E9FEAA1A}" type="presParOf" srcId="{333A1088-737F-45CB-B68E-254E46348037}" destId="{BFD1C4B0-AA42-41CF-9201-9A4093BB2EB1}" srcOrd="13" destOrd="0" presId="urn:microsoft.com/office/officeart/2005/8/layout/target3"/>
    <dgm:cxn modelId="{EC51AAE8-89E2-4342-8472-5FC98E489B80}" type="presParOf" srcId="{333A1088-737F-45CB-B68E-254E46348037}" destId="{DC2EB464-748F-4E98-89AC-C9D305FAFAD0}" srcOrd="14" destOrd="0" presId="urn:microsoft.com/office/officeart/2005/8/layout/target3"/>
    <dgm:cxn modelId="{1A7908D5-4735-4D75-B669-EA80B75E2F09}" type="presParOf" srcId="{333A1088-737F-45CB-B68E-254E46348037}" destId="{15D97A11-A45A-4D96-852B-889B22DEE9A9}" srcOrd="15" destOrd="0" presId="urn:microsoft.com/office/officeart/2005/8/layout/target3"/>
    <dgm:cxn modelId="{1F24D408-C46A-40CA-AAED-D2CF9FEE5FC3}" type="presParOf" srcId="{333A1088-737F-45CB-B68E-254E46348037}" destId="{7FCC33C7-E8CD-45C6-A608-016BAC590804}" srcOrd="16" destOrd="0" presId="urn:microsoft.com/office/officeart/2005/8/layout/target3"/>
    <dgm:cxn modelId="{D9044F1E-0947-4921-9D32-FB2BB43223F8}" type="presParOf" srcId="{333A1088-737F-45CB-B68E-254E46348037}" destId="{7A2E444C-BD88-4B69-94FB-8FD1617EEEAA}" srcOrd="17" destOrd="0" presId="urn:microsoft.com/office/officeart/2005/8/layout/target3"/>
    <dgm:cxn modelId="{23947836-C6D4-45AA-B86D-073BE026950D}" type="presParOf" srcId="{333A1088-737F-45CB-B68E-254E46348037}" destId="{AED2198E-93D5-4001-81B4-73124B309672}" srcOrd="18" destOrd="0" presId="urn:microsoft.com/office/officeart/2005/8/layout/target3"/>
    <dgm:cxn modelId="{5E4F6199-570C-4503-A93F-625323E645E5}" type="presParOf" srcId="{333A1088-737F-45CB-B68E-254E46348037}" destId="{2BE915AB-18AA-4053-B92C-3BFC9ED204BB}" srcOrd="19" destOrd="0" presId="urn:microsoft.com/office/officeart/2005/8/layout/target3"/>
    <dgm:cxn modelId="{8E459149-DC5A-4201-B16D-4F95E619C996}" type="presParOf" srcId="{333A1088-737F-45CB-B68E-254E46348037}" destId="{6BB5E863-4638-4E1D-BFDE-399D028AC4ED}" srcOrd="20" destOrd="0" presId="urn:microsoft.com/office/officeart/2005/8/layout/target3"/>
    <dgm:cxn modelId="{FC03DAB1-3FE8-4348-A755-62EAA68BBF37}" type="presParOf" srcId="{333A1088-737F-45CB-B68E-254E46348037}" destId="{5A5FFA88-C948-4069-8E93-59FA12366E83}" srcOrd="21" destOrd="0" presId="urn:microsoft.com/office/officeart/2005/8/layout/target3"/>
    <dgm:cxn modelId="{E5C5455A-7821-496C-991A-8165FBFC4588}" type="presParOf" srcId="{333A1088-737F-45CB-B68E-254E46348037}" destId="{D09A69FC-F6E3-4A19-AA2F-15BACCE325EE}" srcOrd="22" destOrd="0" presId="urn:microsoft.com/office/officeart/2005/8/layout/target3"/>
    <dgm:cxn modelId="{CC330232-75F8-46C5-914B-A39761094D44}" type="presParOf" srcId="{333A1088-737F-45CB-B68E-254E46348037}" destId="{4AB14D77-4510-42AD-95C6-2C7AD8B2AD7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VY_32_INOVACE_17_NÁSOBENÍ A DĚLENÍ_DĚLENÍ PĚTI I.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Dělení pěti 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BFD1C4B0-AA42-41CF-9201-9A4093BB2EB1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2EB464-748F-4E98-89AC-C9D305FAFAD0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duben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7FCC33C7-E8CD-45C6-A608-016BAC59080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A2E444C-BD88-4B69-94FB-8FD1617EEEA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9616821"/>
              </p:ext>
            </p:extLst>
          </p:nvPr>
        </p:nvGraphicFramePr>
        <p:xfrm>
          <a:off x="2188607" y="1021147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567" y="4856247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399" y="1031289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osvojení probírané látky.</a:t>
            </a:r>
          </a:p>
          <a:p>
            <a:r>
              <a:rPr lang="cs-CZ" dirty="0" smtClean="0"/>
              <a:t>Vybrané snímky je možné vytisknout jako pracovní listy.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DĚLENÍ PĚTI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00174"/>
            <a:ext cx="8929718" cy="5143536"/>
          </a:xfrm>
        </p:spPr>
        <p:txBody>
          <a:bodyPr>
            <a:normAutofit/>
          </a:bodyPr>
          <a:lstStyle/>
          <a:p>
            <a:pPr>
              <a:lnSpc>
                <a:spcPts val="3120"/>
              </a:lnSpc>
            </a:pPr>
            <a:r>
              <a:rPr lang="cs-CZ" dirty="0" smtClean="0"/>
              <a:t>Rozděl do skupin po pěti.</a:t>
            </a:r>
          </a:p>
          <a:p>
            <a:pPr>
              <a:lnSpc>
                <a:spcPts val="3120"/>
              </a:lnSpc>
              <a:buNone/>
            </a:pPr>
            <a:r>
              <a:rPr lang="cs-CZ" sz="1800" dirty="0" smtClean="0"/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∆∆∆∆∆</a:t>
            </a:r>
          </a:p>
          <a:p>
            <a:pPr>
              <a:lnSpc>
                <a:spcPts val="3120"/>
              </a:lnSpc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 ∆∆∆∆∆∆∆∆∆∆</a:t>
            </a:r>
          </a:p>
          <a:p>
            <a:pPr>
              <a:lnSpc>
                <a:spcPts val="3120"/>
              </a:lnSpc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 ∆∆∆∆∆∆∆∆∆∆∆∆∆∆∆</a:t>
            </a:r>
          </a:p>
          <a:p>
            <a:pPr>
              <a:lnSpc>
                <a:spcPts val="3120"/>
              </a:lnSpc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 ∆∆∆∆∆∆∆∆∆∆∆∆∆∆∆∆∆∆∆∆</a:t>
            </a:r>
          </a:p>
          <a:p>
            <a:pPr>
              <a:lnSpc>
                <a:spcPts val="3120"/>
              </a:lnSpc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 ∆∆∆∆∆∆∆∆∆∆∆∆∆∆∆∆∆∆∆∆∆∆∆∆∆</a:t>
            </a:r>
          </a:p>
          <a:p>
            <a:pPr>
              <a:lnSpc>
                <a:spcPts val="3120"/>
              </a:lnSpc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 ∆∆∆∆∆∆∆∆∆∆∆∆∆∆∆∆∆∆∆∆∆∆∆∆∆∆∆∆∆∆</a:t>
            </a:r>
          </a:p>
          <a:p>
            <a:pPr>
              <a:lnSpc>
                <a:spcPts val="3120"/>
              </a:lnSpc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∆∆∆∆∆∆∆∆∆∆∆∆∆∆∆∆∆∆∆∆∆∆∆∆∆∆∆∆∆∆∆∆∆∆∆</a:t>
            </a:r>
          </a:p>
          <a:p>
            <a:pPr>
              <a:lnSpc>
                <a:spcPts val="3120"/>
              </a:lnSpc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∆∆∆∆∆∆∆∆∆∆∆∆∆∆∆∆∆∆∆∆∆∆∆∆∆∆∆∆∆∆∆∆∆∆∆∆∆∆∆∆</a:t>
            </a:r>
          </a:p>
          <a:p>
            <a:pPr>
              <a:lnSpc>
                <a:spcPts val="3120"/>
              </a:lnSpc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∆∆∆∆∆∆∆∆∆∆∆∆∆∆∆∆∆∆∆∆∆∆∆∆∆∆∆∆∆∆∆∆∆∆∆∆∆∆∆∆∆∆∆∆∆</a:t>
            </a:r>
          </a:p>
          <a:p>
            <a:pPr>
              <a:lnSpc>
                <a:spcPts val="3120"/>
              </a:lnSpc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∆∆∆∆∆∆∆∆∆∆∆∆∆∆∆∆∆∆∆∆∆∆∆∆∆∆∆∆∆∆∆∆∆∆∆∆∆∆∆∆∆∆∆∆∆∆∆∆∆∆</a:t>
            </a:r>
          </a:p>
          <a:p>
            <a:pPr>
              <a:lnSpc>
                <a:spcPts val="3120"/>
              </a:lnSpc>
              <a:buNone/>
            </a:pPr>
            <a:endParaRPr lang="cs-CZ" sz="18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7786710" y="2071678"/>
            <a:ext cx="15716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5 : </a:t>
            </a:r>
            <a:r>
              <a:rPr lang="cs-CZ" b="1" dirty="0" err="1" smtClean="0"/>
              <a:t>5</a:t>
            </a:r>
            <a:r>
              <a:rPr lang="cs-CZ" b="1" dirty="0" smtClean="0"/>
              <a:t> = 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10 : 5 =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15 : 5 =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20 : 5 = 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25 : 5 =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30 : 5 =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35 : 5 =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40 : 5 =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45 : 5 =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50 : 5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572528" y="2071678"/>
            <a:ext cx="428628" cy="4204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1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2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3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4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5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6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7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8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9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10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14GCX61Z\MC90043705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2000240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81616"/>
          </a:xfrm>
        </p:spPr>
        <p:txBody>
          <a:bodyPr/>
          <a:lstStyle/>
          <a:p>
            <a:r>
              <a:rPr lang="cs-CZ" dirty="0" smtClean="0"/>
              <a:t>Zmenši daná čísla pětkrát.</a:t>
            </a:r>
          </a:p>
          <a:p>
            <a:r>
              <a:rPr lang="cs-CZ" dirty="0" smtClean="0">
                <a:solidFill>
                  <a:srgbClr val="CA4A22"/>
                </a:solidFill>
              </a:rPr>
              <a:t>Pozor! Zmenšuješ-li číslo pětkrát, musíš ho vydělit 5.</a:t>
            </a:r>
            <a:endParaRPr lang="cs-CZ" dirty="0">
              <a:solidFill>
                <a:srgbClr val="CA4A22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00096" y="2428868"/>
          <a:ext cx="7143805" cy="150162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27973"/>
                <a:gridCol w="751979"/>
                <a:gridCol w="751979"/>
                <a:gridCol w="751979"/>
                <a:gridCol w="751979"/>
                <a:gridCol w="751979"/>
                <a:gridCol w="751979"/>
                <a:gridCol w="751979"/>
                <a:gridCol w="751979"/>
              </a:tblGrid>
              <a:tr h="67866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7866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5krát menší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214546" y="3286124"/>
            <a:ext cx="5857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A4A22"/>
                </a:solidFill>
              </a:rPr>
              <a:t>  7        8         1        3         9       4         6       5</a:t>
            </a:r>
            <a:endParaRPr lang="cs-CZ" sz="2400" b="1" dirty="0">
              <a:solidFill>
                <a:srgbClr val="CA4A22"/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YBKBKI21\MC90028171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9907747">
            <a:off x="3071802" y="4429132"/>
            <a:ext cx="1318565" cy="1821485"/>
          </a:xfrm>
          <a:prstGeom prst="rect">
            <a:avLst/>
          </a:prstGeom>
          <a:noFill/>
        </p:spPr>
      </p:pic>
      <p:pic>
        <p:nvPicPr>
          <p:cNvPr id="2051" name="Picture 3" descr="C:\Users\Marcela\AppData\Local\Microsoft\Windows\Temporary Internet Files\Content.IE5\YBKBKI21\MC90028171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980011">
            <a:off x="4643438" y="4286256"/>
            <a:ext cx="1318565" cy="18214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81616"/>
          </a:xfrm>
        </p:spPr>
        <p:txBody>
          <a:bodyPr/>
          <a:lstStyle/>
          <a:p>
            <a:r>
              <a:rPr lang="cs-CZ" dirty="0" smtClean="0"/>
              <a:t>Vypočítej.</a:t>
            </a:r>
          </a:p>
          <a:p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	30 : 5 =     6			20 : 5 =     4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	5 : </a:t>
            </a:r>
            <a:r>
              <a:rPr lang="cs-CZ" dirty="0" err="1" smtClean="0"/>
              <a:t>5</a:t>
            </a:r>
            <a:r>
              <a:rPr lang="cs-CZ" dirty="0" smtClean="0"/>
              <a:t> =        1			50 : 5 =     10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	45 : 5 =     9			15 : 5 =      3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	25 : 5 =     </a:t>
            </a:r>
            <a:r>
              <a:rPr lang="cs-CZ" dirty="0" err="1" smtClean="0"/>
              <a:t>5</a:t>
            </a:r>
            <a:r>
              <a:rPr lang="cs-CZ" dirty="0" smtClean="0"/>
              <a:t>			40 : 5 =     8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	35 : 5 =     7			0 : 5 =       0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71736" y="2071678"/>
            <a:ext cx="1000132" cy="36433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215074" y="2071678"/>
            <a:ext cx="1000132" cy="3643338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675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Kliknutím na příklad a jeho výsledek odkryj obrázek.</a:t>
            </a:r>
            <a:endParaRPr lang="cs-CZ" sz="2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7" name="Picture 5" descr="D:\fotky\foto 1. třída\čarodějnice\CIMG493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45709" y="1935163"/>
            <a:ext cx="5516058" cy="4137043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571604" y="185736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50 : 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000364" y="185736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8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429124" y="185736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35 : 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857884" y="185736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571604" y="257174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000364" y="257174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429124" y="257174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0 : 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857884" y="257174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15 : 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571604" y="328612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20 : 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000364" y="328612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 : </a:t>
            </a:r>
            <a:r>
              <a:rPr lang="cs-CZ" sz="2800" b="1" dirty="0" err="1" smtClean="0">
                <a:solidFill>
                  <a:schemeClr val="tx1"/>
                </a:solidFill>
              </a:rPr>
              <a:t>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429124" y="328612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857884" y="328612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571604" y="400050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9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000364" y="400050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3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429124" y="400050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857884" y="400050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45 : 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571604" y="471488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30 : 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000364" y="471488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5 . 5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429124" y="471488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40 : 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857884" y="471488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571604" y="542926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7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000364" y="542926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10 : 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429124" y="542926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25 : 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857884" y="5429264"/>
            <a:ext cx="1428760" cy="71438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10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r>
              <a:rPr lang="cs-CZ" dirty="0" smtClean="0"/>
              <a:t>archiv 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61</TotalTime>
  <Words>235</Words>
  <Application>Microsoft Office PowerPoint</Application>
  <PresentationFormat>Předvádění na obrazovce (4:3)</PresentationFormat>
  <Paragraphs>93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DĚLENÍ PĚTI</vt:lpstr>
      <vt:lpstr>Prezentace aplikace PowerPoint</vt:lpstr>
      <vt:lpstr>Prezentace aplikace PowerPoint</vt:lpstr>
      <vt:lpstr>  Kliknutím na příklad a jeho výsledek odkryj obrázek.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16</cp:revision>
  <dcterms:created xsi:type="dcterms:W3CDTF">2012-05-01T10:17:50Z</dcterms:created>
  <dcterms:modified xsi:type="dcterms:W3CDTF">2012-05-07T09:48:16Z</dcterms:modified>
</cp:coreProperties>
</file>