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baseline="0" dirty="0" smtClean="0"/>
            <a:t>VY_32_INOVACE_18_NÁSOBENÍ A DĚLENÍ_DĚLENÍ PĚTI II.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Dělení pěti II.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4304F694-721A-490D-9526-CFFA1B3EC5AC}">
      <dgm:prSet custT="1"/>
      <dgm:spPr/>
      <dgm:t>
        <a:bodyPr/>
        <a:lstStyle/>
        <a:p>
          <a:pPr algn="l"/>
          <a:r>
            <a:rPr lang="cs-CZ" sz="2000" dirty="0" smtClean="0"/>
            <a:t>Vytvořeno: duben 2012</a:t>
          </a:r>
          <a:endParaRPr lang="cs-CZ" sz="2000" dirty="0"/>
        </a:p>
      </dgm:t>
    </dgm:pt>
    <dgm:pt modelId="{0DD69284-98A1-44C3-804A-59756B6168AD}" type="parTrans" cxnId="{50D78FD9-C4F4-43A8-9802-069ABEBA3713}">
      <dgm:prSet/>
      <dgm:spPr/>
      <dgm:t>
        <a:bodyPr/>
        <a:lstStyle/>
        <a:p>
          <a:endParaRPr lang="cs-CZ"/>
        </a:p>
      </dgm:t>
    </dgm:pt>
    <dgm:pt modelId="{E0B74818-7205-4DB0-AB2C-D07CF787ED15}" type="sibTrans" cxnId="{50D78FD9-C4F4-43A8-9802-069ABEBA371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550" custLinFactNeighborY="3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08BB9FB0-8FF0-40F6-8E9B-6E014D44E47E}" type="pres">
      <dgm:prSet presAssocID="{4304F694-721A-490D-9526-CFFA1B3EC5AC}" presName="vertSpace5" presStyleLbl="node1" presStyleIdx="3" presStyleCnt="6"/>
      <dgm:spPr/>
    </dgm:pt>
    <dgm:pt modelId="{BFD1C4B0-AA42-41CF-9201-9A4093BB2EB1}" type="pres">
      <dgm:prSet presAssocID="{4304F694-721A-490D-9526-CFFA1B3EC5AC}" presName="circle5" presStyleLbl="node1" presStyleIdx="4" presStyleCnt="6"/>
      <dgm:spPr/>
    </dgm:pt>
    <dgm:pt modelId="{DC2EB464-748F-4E98-89AC-C9D305FAFAD0}" type="pres">
      <dgm:prSet presAssocID="{4304F694-721A-490D-9526-CFFA1B3EC5AC}" presName="rect5" presStyleLbl="alignAcc1" presStyleIdx="4" presStyleCnt="6"/>
      <dgm:spPr/>
      <dgm:t>
        <a:bodyPr/>
        <a:lstStyle/>
        <a:p>
          <a:endParaRPr lang="cs-CZ"/>
        </a:p>
      </dgm:t>
    </dgm:pt>
    <dgm:pt modelId="{15D97A11-A45A-4D96-852B-889B22DEE9A9}" type="pres">
      <dgm:prSet presAssocID="{4C35D32F-0EAB-4CD7-82EE-45574DC2A586}" presName="vertSpace6" presStyleLbl="node1" presStyleIdx="4" presStyleCnt="6"/>
      <dgm:spPr/>
    </dgm:pt>
    <dgm:pt modelId="{7FCC33C7-E8CD-45C6-A608-016BAC590804}" type="pres">
      <dgm:prSet presAssocID="{4C35D32F-0EAB-4CD7-82EE-45574DC2A586}" presName="circle6" presStyleLbl="node1" presStyleIdx="5" presStyleCnt="6"/>
      <dgm:spPr/>
    </dgm:pt>
    <dgm:pt modelId="{7A2E444C-BD88-4B69-94FB-8FD1617EEEAA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9A69FC-F6E3-4A19-AA2F-15BACCE325EE}" type="pres">
      <dgm:prSet presAssocID="{4304F694-721A-490D-9526-CFFA1B3EC5AC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B14D77-4510-42AD-95C6-2C7AD8B2AD7E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4BC92B-582D-4922-8FEC-70783901562F}" type="presOf" srcId="{4C35D32F-0EAB-4CD7-82EE-45574DC2A586}" destId="{4AB14D77-4510-42AD-95C6-2C7AD8B2AD7E}" srcOrd="1" destOrd="0" presId="urn:microsoft.com/office/officeart/2005/8/layout/target3"/>
    <dgm:cxn modelId="{0950349E-3A54-4AF8-AACD-2571AA16DF35}" type="presOf" srcId="{D1B46980-6531-4606-95E6-44980827E919}" destId="{6140AFEC-043D-4C43-A2F9-D0F5331DF3A3}" srcOrd="0" destOrd="0" presId="urn:microsoft.com/office/officeart/2005/8/layout/target3"/>
    <dgm:cxn modelId="{D2B25746-BDD2-4E18-AEBD-F0FC59489C4A}" type="presOf" srcId="{4304F694-721A-490D-9526-CFFA1B3EC5AC}" destId="{DC2EB464-748F-4E98-89AC-C9D305FAFAD0}" srcOrd="0" destOrd="0" presId="urn:microsoft.com/office/officeart/2005/8/layout/target3"/>
    <dgm:cxn modelId="{FE29240A-D597-468D-8550-BBC6800D5332}" type="presOf" srcId="{4304F694-721A-490D-9526-CFFA1B3EC5AC}" destId="{D09A69FC-F6E3-4A19-AA2F-15BACCE325EE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18B759E-91C7-443A-99AC-5DCF283CA1BB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C3C74BC4-4431-4906-AF04-543689666BC0}" type="presOf" srcId="{D8197B8C-B260-4A16-BDF4-0947B075E274}" destId="{25B08C86-7E15-44DC-BE7F-FFB55DD49D12}" srcOrd="0" destOrd="0" presId="urn:microsoft.com/office/officeart/2005/8/layout/target3"/>
    <dgm:cxn modelId="{7A6497F8-01EC-479B-98EE-E0A3634D6F3D}" type="presOf" srcId="{D1D4F407-5343-4D3F-B5B9-D407B03CAEB4}" destId="{AED2198E-93D5-4001-81B4-73124B309672}" srcOrd="1" destOrd="0" presId="urn:microsoft.com/office/officeart/2005/8/layout/target3"/>
    <dgm:cxn modelId="{F4ACD372-6F97-42EA-AAFD-EE726A54E7E8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7916BB5-7C04-4673-9431-7F021F619212}" type="presOf" srcId="{D1D4F407-5343-4D3F-B5B9-D407B03CAEB4}" destId="{D005CE8C-CC26-4C3E-AC11-E15060ECD759}" srcOrd="0" destOrd="0" presId="urn:microsoft.com/office/officeart/2005/8/layout/target3"/>
    <dgm:cxn modelId="{50D78FD9-C4F4-43A8-9802-069ABEBA3713}" srcId="{757F3AB3-0718-4624-B441-E567A8F0AB56}" destId="{4304F694-721A-490D-9526-CFFA1B3EC5AC}" srcOrd="4" destOrd="0" parTransId="{0DD69284-98A1-44C3-804A-59756B6168AD}" sibTransId="{E0B74818-7205-4DB0-AB2C-D07CF787ED15}"/>
    <dgm:cxn modelId="{95B3FAE2-C206-4C67-9EA9-BC0CFC6364E7}" type="presOf" srcId="{4C35D32F-0EAB-4CD7-82EE-45574DC2A586}" destId="{7A2E444C-BD88-4B69-94FB-8FD1617EEEAA}" srcOrd="0" destOrd="0" presId="urn:microsoft.com/office/officeart/2005/8/layout/target3"/>
    <dgm:cxn modelId="{8211C13A-C741-4115-8664-232D9A46F658}" type="presOf" srcId="{B651F6E3-6281-48DB-9319-2AEAFDAE7572}" destId="{6BB5E863-4638-4E1D-BFDE-399D028AC4ED}" srcOrd="1" destOrd="0" presId="urn:microsoft.com/office/officeart/2005/8/layout/target3"/>
    <dgm:cxn modelId="{3230F357-6718-4146-B4D8-4D5808BE18CE}" type="presOf" srcId="{757F3AB3-0718-4624-B441-E567A8F0AB56}" destId="{333A1088-737F-45CB-B68E-254E46348037}" srcOrd="0" destOrd="0" presId="urn:microsoft.com/office/officeart/2005/8/layout/target3"/>
    <dgm:cxn modelId="{9B91DC97-1F9C-4AB1-86C2-A3D3CE7379AA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695D6C9-847C-437E-A8AE-C5F52B110593}" type="presParOf" srcId="{333A1088-737F-45CB-B68E-254E46348037}" destId="{F5ABB229-8D3B-4694-996A-96F23CF14429}" srcOrd="0" destOrd="0" presId="urn:microsoft.com/office/officeart/2005/8/layout/target3"/>
    <dgm:cxn modelId="{5D553A43-7832-4C19-9FD0-28B3736B5A65}" type="presParOf" srcId="{333A1088-737F-45CB-B68E-254E46348037}" destId="{F41139FD-01EE-4571-8B17-4FB00FC51163}" srcOrd="1" destOrd="0" presId="urn:microsoft.com/office/officeart/2005/8/layout/target3"/>
    <dgm:cxn modelId="{E990EA9C-1ED6-4481-89A8-4B5B1BD386D8}" type="presParOf" srcId="{333A1088-737F-45CB-B68E-254E46348037}" destId="{D005CE8C-CC26-4C3E-AC11-E15060ECD759}" srcOrd="2" destOrd="0" presId="urn:microsoft.com/office/officeart/2005/8/layout/target3"/>
    <dgm:cxn modelId="{87B6DD2F-041A-478A-8DCC-00968DBD06C8}" type="presParOf" srcId="{333A1088-737F-45CB-B68E-254E46348037}" destId="{2C702D82-9B77-49B7-9568-BB8EB47C3372}" srcOrd="3" destOrd="0" presId="urn:microsoft.com/office/officeart/2005/8/layout/target3"/>
    <dgm:cxn modelId="{1EEA673F-E691-481C-88D2-E165A4289367}" type="presParOf" srcId="{333A1088-737F-45CB-B68E-254E46348037}" destId="{A52A0455-90FF-4808-ABD0-F02540D31D5A}" srcOrd="4" destOrd="0" presId="urn:microsoft.com/office/officeart/2005/8/layout/target3"/>
    <dgm:cxn modelId="{C0B91B04-A1C6-4250-AB38-A4BC9068A8A7}" type="presParOf" srcId="{333A1088-737F-45CB-B68E-254E46348037}" destId="{6140AFEC-043D-4C43-A2F9-D0F5331DF3A3}" srcOrd="5" destOrd="0" presId="urn:microsoft.com/office/officeart/2005/8/layout/target3"/>
    <dgm:cxn modelId="{DE5467E2-F287-4351-A70B-FAF6FB27DD2B}" type="presParOf" srcId="{333A1088-737F-45CB-B68E-254E46348037}" destId="{9358AC05-5D7D-4327-9F80-1AD486AEA664}" srcOrd="6" destOrd="0" presId="urn:microsoft.com/office/officeart/2005/8/layout/target3"/>
    <dgm:cxn modelId="{4E19BCB1-77A1-4077-8D3D-9BB57E3E662B}" type="presParOf" srcId="{333A1088-737F-45CB-B68E-254E46348037}" destId="{313FC574-E1CD-4FB4-B054-0B805CE0447D}" srcOrd="7" destOrd="0" presId="urn:microsoft.com/office/officeart/2005/8/layout/target3"/>
    <dgm:cxn modelId="{864C24F7-0ABA-4334-9922-1ABCA732B3D8}" type="presParOf" srcId="{333A1088-737F-45CB-B68E-254E46348037}" destId="{619D679B-A015-4ECF-8348-D1034C574F40}" srcOrd="8" destOrd="0" presId="urn:microsoft.com/office/officeart/2005/8/layout/target3"/>
    <dgm:cxn modelId="{6BF9F3C9-128F-4DD4-810B-A906B03803B6}" type="presParOf" srcId="{333A1088-737F-45CB-B68E-254E46348037}" destId="{322283A8-4A27-4CDA-BAE3-F381106A9174}" srcOrd="9" destOrd="0" presId="urn:microsoft.com/office/officeart/2005/8/layout/target3"/>
    <dgm:cxn modelId="{9BAF1E53-259F-4E4C-B110-B9E2792C573F}" type="presParOf" srcId="{333A1088-737F-45CB-B68E-254E46348037}" destId="{FFC9F71D-1B4F-4AD9-A4A6-86ADEFC8AF5C}" srcOrd="10" destOrd="0" presId="urn:microsoft.com/office/officeart/2005/8/layout/target3"/>
    <dgm:cxn modelId="{86FA3332-A708-4267-9BFC-C30C661508BD}" type="presParOf" srcId="{333A1088-737F-45CB-B68E-254E46348037}" destId="{25B08C86-7E15-44DC-BE7F-FFB55DD49D12}" srcOrd="11" destOrd="0" presId="urn:microsoft.com/office/officeart/2005/8/layout/target3"/>
    <dgm:cxn modelId="{A3324D70-6034-4A6C-BCFD-175B5B395AF1}" type="presParOf" srcId="{333A1088-737F-45CB-B68E-254E46348037}" destId="{08BB9FB0-8FF0-40F6-8E9B-6E014D44E47E}" srcOrd="12" destOrd="0" presId="urn:microsoft.com/office/officeart/2005/8/layout/target3"/>
    <dgm:cxn modelId="{59E85F73-567B-4E71-8CAD-BE847F9E8C3C}" type="presParOf" srcId="{333A1088-737F-45CB-B68E-254E46348037}" destId="{BFD1C4B0-AA42-41CF-9201-9A4093BB2EB1}" srcOrd="13" destOrd="0" presId="urn:microsoft.com/office/officeart/2005/8/layout/target3"/>
    <dgm:cxn modelId="{3B6467F5-CEF5-4124-925A-D09648798BAB}" type="presParOf" srcId="{333A1088-737F-45CB-B68E-254E46348037}" destId="{DC2EB464-748F-4E98-89AC-C9D305FAFAD0}" srcOrd="14" destOrd="0" presId="urn:microsoft.com/office/officeart/2005/8/layout/target3"/>
    <dgm:cxn modelId="{FEC4872E-18E7-47C9-877E-D60837E57FD3}" type="presParOf" srcId="{333A1088-737F-45CB-B68E-254E46348037}" destId="{15D97A11-A45A-4D96-852B-889B22DEE9A9}" srcOrd="15" destOrd="0" presId="urn:microsoft.com/office/officeart/2005/8/layout/target3"/>
    <dgm:cxn modelId="{676902CE-61C7-450B-A281-C99BECF023FF}" type="presParOf" srcId="{333A1088-737F-45CB-B68E-254E46348037}" destId="{7FCC33C7-E8CD-45C6-A608-016BAC590804}" srcOrd="16" destOrd="0" presId="urn:microsoft.com/office/officeart/2005/8/layout/target3"/>
    <dgm:cxn modelId="{957253C3-8984-4C9B-A019-41399E846B59}" type="presParOf" srcId="{333A1088-737F-45CB-B68E-254E46348037}" destId="{7A2E444C-BD88-4B69-94FB-8FD1617EEEAA}" srcOrd="17" destOrd="0" presId="urn:microsoft.com/office/officeart/2005/8/layout/target3"/>
    <dgm:cxn modelId="{D16A746A-125E-400C-8791-EA22A1C75A76}" type="presParOf" srcId="{333A1088-737F-45CB-B68E-254E46348037}" destId="{AED2198E-93D5-4001-81B4-73124B309672}" srcOrd="18" destOrd="0" presId="urn:microsoft.com/office/officeart/2005/8/layout/target3"/>
    <dgm:cxn modelId="{CED30017-B371-4D04-8F6B-47AFA81A24AE}" type="presParOf" srcId="{333A1088-737F-45CB-B68E-254E46348037}" destId="{2BE915AB-18AA-4053-B92C-3BFC9ED204BB}" srcOrd="19" destOrd="0" presId="urn:microsoft.com/office/officeart/2005/8/layout/target3"/>
    <dgm:cxn modelId="{63CB1CA9-505A-4AFE-A1BA-CE76B3D13D94}" type="presParOf" srcId="{333A1088-737F-45CB-B68E-254E46348037}" destId="{6BB5E863-4638-4E1D-BFDE-399D028AC4ED}" srcOrd="20" destOrd="0" presId="urn:microsoft.com/office/officeart/2005/8/layout/target3"/>
    <dgm:cxn modelId="{1EC7D5C0-8093-4B6F-9C99-786AF31CEE45}" type="presParOf" srcId="{333A1088-737F-45CB-B68E-254E46348037}" destId="{5A5FFA88-C948-4069-8E93-59FA12366E83}" srcOrd="21" destOrd="0" presId="urn:microsoft.com/office/officeart/2005/8/layout/target3"/>
    <dgm:cxn modelId="{4535C91F-3A0F-4D25-8819-DA856B90C231}" type="presParOf" srcId="{333A1088-737F-45CB-B68E-254E46348037}" destId="{D09A69FC-F6E3-4A19-AA2F-15BACCE325EE}" srcOrd="22" destOrd="0" presId="urn:microsoft.com/office/officeart/2005/8/layout/target3"/>
    <dgm:cxn modelId="{B89688FA-2C60-4567-80AC-A1D2E57CCE03}" type="presParOf" srcId="{333A1088-737F-45CB-B68E-254E46348037}" destId="{4AB14D77-4510-42AD-95C6-2C7AD8B2AD7E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 smtClean="0"/>
            <a:t>VY_32_INOVACE_18_NÁSOBENÍ A DĚLENÍ_DĚLENÍ PĚTI II.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Dělení pěti II.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BFD1C4B0-AA42-41CF-9201-9A4093BB2EB1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C2EB464-748F-4E98-89AC-C9D305FAFAD0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duben 2012</a:t>
          </a:r>
          <a:endParaRPr lang="cs-CZ" sz="2000" kern="1200" dirty="0"/>
        </a:p>
      </dsp:txBody>
      <dsp:txXfrm>
        <a:off x="1273857" y="1273857"/>
        <a:ext cx="5350878" cy="318465"/>
      </dsp:txXfrm>
    </dsp:sp>
    <dsp:sp modelId="{7FCC33C7-E8CD-45C6-A608-016BAC590804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A2E444C-BD88-4B69-94FB-8FD1617EEEAA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5096542"/>
              </p:ext>
            </p:extLst>
          </p:nvPr>
        </p:nvGraphicFramePr>
        <p:xfrm>
          <a:off x="2188607" y="1021147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567" y="4856247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99" y="1031289"/>
            <a:ext cx="1865079" cy="25922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žákům 2. ročníku ZŠ a je vhodná pro interaktivní tabuli.</a:t>
            </a:r>
          </a:p>
          <a:p>
            <a:r>
              <a:rPr lang="cs-CZ" dirty="0" smtClean="0"/>
              <a:t>Slouží k procvičení probírané látky.</a:t>
            </a:r>
          </a:p>
          <a:p>
            <a:r>
              <a:rPr lang="cs-CZ" dirty="0" smtClean="0"/>
              <a:t>Vybrané snímky je možné vytisknout jako pracovní listy.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DĚLENÍ PĚTI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Honzík</a:t>
            </a:r>
            <a:r>
              <a:rPr lang="cs-CZ" dirty="0" smtClean="0"/>
              <a:t> si šel do obchodu koupit lízátka. Jedno lízátko stálo 5 korun. Kolik lízátek si koupil, když platil celkem 35 korun?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000" dirty="0" smtClean="0"/>
              <a:t>jedno stálo _____ korun</a:t>
            </a:r>
          </a:p>
          <a:p>
            <a:pPr>
              <a:buNone/>
            </a:pPr>
            <a:r>
              <a:rPr lang="cs-CZ" sz="2000" dirty="0" smtClean="0"/>
              <a:t>	platil korun _____</a:t>
            </a:r>
          </a:p>
          <a:p>
            <a:pPr>
              <a:buNone/>
            </a:pPr>
            <a:r>
              <a:rPr lang="cs-CZ" sz="2000" dirty="0" smtClean="0"/>
              <a:t>	Kolik lízátek si koupil? _________________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	Odpověď: _____________________________________________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Marcela\AppData\Local\Microsoft\Windows\Temporary Internet Files\Content.IE5\VFLMAEX9\MC90034909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3000372"/>
            <a:ext cx="1418234" cy="194035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143108" y="3571876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14546" y="4000504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00430" y="4357694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35 : 5 = 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14546" y="5143512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Honzík</a:t>
            </a:r>
            <a:r>
              <a:rPr lang="cs-CZ" sz="2400" b="1" dirty="0" smtClean="0">
                <a:solidFill>
                  <a:srgbClr val="FF0000"/>
                </a:solidFill>
              </a:rPr>
              <a:t> si koupil  7 lízátek.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/>
          <a:lstStyle/>
          <a:p>
            <a:r>
              <a:rPr lang="cs-CZ" dirty="0" smtClean="0"/>
              <a:t>Vypočítej.</a:t>
            </a:r>
          </a:p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Nezapomeň, že závorky mají přednost.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( 45 : 5 ) . 3 = ________________</a:t>
            </a:r>
          </a:p>
          <a:p>
            <a:pPr>
              <a:buNone/>
            </a:pPr>
            <a:r>
              <a:rPr lang="cs-CZ" dirty="0" smtClean="0"/>
              <a:t>	( 20 : 5 ) . 4 = ________________</a:t>
            </a:r>
          </a:p>
          <a:p>
            <a:pPr>
              <a:buNone/>
            </a:pPr>
            <a:r>
              <a:rPr lang="cs-CZ" dirty="0" smtClean="0"/>
              <a:t>	( 40 : 5 ) . 2 = ________________</a:t>
            </a:r>
          </a:p>
          <a:p>
            <a:pPr>
              <a:buNone/>
            </a:pPr>
            <a:r>
              <a:rPr lang="cs-CZ" dirty="0" smtClean="0"/>
              <a:t>	50 : ( 15 : 3 ) = ________________</a:t>
            </a:r>
          </a:p>
          <a:p>
            <a:pPr>
              <a:buNone/>
            </a:pPr>
            <a:r>
              <a:rPr lang="cs-CZ" dirty="0" smtClean="0"/>
              <a:t>	15 : ( 20 : 4 ) = ________________</a:t>
            </a:r>
          </a:p>
          <a:p>
            <a:pPr>
              <a:buNone/>
            </a:pPr>
            <a:r>
              <a:rPr lang="cs-CZ" dirty="0" smtClean="0"/>
              <a:t>	35 : ( 25 : 5 ) = ________________</a:t>
            </a:r>
          </a:p>
        </p:txBody>
      </p:sp>
      <p:sp>
        <p:nvSpPr>
          <p:cNvPr id="4" name="Šestiúhelník 3"/>
          <p:cNvSpPr/>
          <p:nvPr/>
        </p:nvSpPr>
        <p:spPr>
          <a:xfrm>
            <a:off x="5715008" y="2500306"/>
            <a:ext cx="785818" cy="428628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27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" name="Šestiúhelník 4"/>
          <p:cNvSpPr/>
          <p:nvPr/>
        </p:nvSpPr>
        <p:spPr>
          <a:xfrm>
            <a:off x="5715008" y="3000372"/>
            <a:ext cx="785818" cy="428628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16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Šestiúhelník 5"/>
          <p:cNvSpPr/>
          <p:nvPr/>
        </p:nvSpPr>
        <p:spPr>
          <a:xfrm>
            <a:off x="5715008" y="3500438"/>
            <a:ext cx="785818" cy="428628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16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Šestiúhelník 6"/>
          <p:cNvSpPr/>
          <p:nvPr/>
        </p:nvSpPr>
        <p:spPr>
          <a:xfrm>
            <a:off x="5715008" y="4000504"/>
            <a:ext cx="785818" cy="428628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10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Šestiúhelník 7"/>
          <p:cNvSpPr/>
          <p:nvPr/>
        </p:nvSpPr>
        <p:spPr>
          <a:xfrm>
            <a:off x="5715008" y="4500570"/>
            <a:ext cx="785818" cy="428628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3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5715008" y="5000636"/>
            <a:ext cx="785818" cy="428628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7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2050" name="Picture 2" descr="C:\Users\Marcela\AppData\Local\Microsoft\Windows\Temporary Internet Files\Content.IE5\50GLNER7\MC90043475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2428868"/>
            <a:ext cx="1857086" cy="22857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/>
          <a:lstStyle/>
          <a:p>
            <a:r>
              <a:rPr lang="cs-CZ" dirty="0" smtClean="0"/>
              <a:t>Doplň správně.</a:t>
            </a: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214546" y="1857364"/>
            <a:ext cx="785818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25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3000364" y="2285992"/>
            <a:ext cx="57150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286116" y="200024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5</a:t>
            </a:r>
            <a:endParaRPr lang="cs-CZ" dirty="0"/>
          </a:p>
        </p:txBody>
      </p:sp>
      <p:sp>
        <p:nvSpPr>
          <p:cNvPr id="7" name="Šestiúhelník 6"/>
          <p:cNvSpPr/>
          <p:nvPr/>
        </p:nvSpPr>
        <p:spPr>
          <a:xfrm>
            <a:off x="3643306" y="2428868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ovací šipka 7"/>
          <p:cNvCxnSpPr/>
          <p:nvPr/>
        </p:nvCxnSpPr>
        <p:spPr>
          <a:xfrm rot="5400000">
            <a:off x="3715538" y="3356768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Šestiúhelník 8"/>
          <p:cNvSpPr/>
          <p:nvPr/>
        </p:nvSpPr>
        <p:spPr>
          <a:xfrm>
            <a:off x="785786" y="2571744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estiúhelník 9"/>
          <p:cNvSpPr/>
          <p:nvPr/>
        </p:nvSpPr>
        <p:spPr>
          <a:xfrm>
            <a:off x="785786" y="3857628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estiúhelník 10"/>
          <p:cNvSpPr/>
          <p:nvPr/>
        </p:nvSpPr>
        <p:spPr>
          <a:xfrm>
            <a:off x="2285984" y="4500570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estiúhelník 11"/>
          <p:cNvSpPr/>
          <p:nvPr/>
        </p:nvSpPr>
        <p:spPr>
          <a:xfrm>
            <a:off x="3643306" y="3857628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4071934" y="3214686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4</a:t>
            </a:r>
            <a:endParaRPr lang="cs-CZ" dirty="0"/>
          </a:p>
        </p:txBody>
      </p:sp>
      <p:cxnSp>
        <p:nvCxnSpPr>
          <p:cNvPr id="14" name="Přímá spojovací šipka 13"/>
          <p:cNvCxnSpPr/>
          <p:nvPr/>
        </p:nvCxnSpPr>
        <p:spPr>
          <a:xfrm rot="10800000" flipV="1">
            <a:off x="3071802" y="4357694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>
            <a:off x="1500166" y="4357694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 flipH="1" flipV="1">
            <a:off x="893737" y="346392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V="1">
            <a:off x="1500166" y="2285992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214678" y="457200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5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428728" y="457200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3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428728" y="207167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5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42910" y="328612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- 7</a:t>
            </a:r>
            <a:endParaRPr lang="cs-CZ" dirty="0"/>
          </a:p>
        </p:txBody>
      </p:sp>
      <p:sp>
        <p:nvSpPr>
          <p:cNvPr id="22" name="Šestiúhelník 21"/>
          <p:cNvSpPr/>
          <p:nvPr/>
        </p:nvSpPr>
        <p:spPr>
          <a:xfrm>
            <a:off x="6357950" y="1785926"/>
            <a:ext cx="785818" cy="571504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25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23" name="Přímá spojovací šipka 22"/>
          <p:cNvCxnSpPr/>
          <p:nvPr/>
        </p:nvCxnSpPr>
        <p:spPr>
          <a:xfrm>
            <a:off x="7143768" y="2214554"/>
            <a:ext cx="57150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7429520" y="192880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5</a:t>
            </a:r>
            <a:endParaRPr lang="cs-CZ" dirty="0"/>
          </a:p>
        </p:txBody>
      </p:sp>
      <p:sp>
        <p:nvSpPr>
          <p:cNvPr id="25" name="Šestiúhelník 24"/>
          <p:cNvSpPr/>
          <p:nvPr/>
        </p:nvSpPr>
        <p:spPr>
          <a:xfrm>
            <a:off x="7786710" y="2357430"/>
            <a:ext cx="714380" cy="571504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5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26" name="Přímá spojovací šipka 25"/>
          <p:cNvCxnSpPr/>
          <p:nvPr/>
        </p:nvCxnSpPr>
        <p:spPr>
          <a:xfrm rot="5400000">
            <a:off x="7858942" y="3285330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Šestiúhelník 26"/>
          <p:cNvSpPr/>
          <p:nvPr/>
        </p:nvSpPr>
        <p:spPr>
          <a:xfrm>
            <a:off x="4929190" y="2500306"/>
            <a:ext cx="714380" cy="571504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5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8" name="Šestiúhelník 27"/>
          <p:cNvSpPr/>
          <p:nvPr/>
        </p:nvSpPr>
        <p:spPr>
          <a:xfrm>
            <a:off x="4929190" y="3786190"/>
            <a:ext cx="714380" cy="571504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12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9" name="Šestiúhelník 28"/>
          <p:cNvSpPr/>
          <p:nvPr/>
        </p:nvSpPr>
        <p:spPr>
          <a:xfrm>
            <a:off x="6429388" y="4429132"/>
            <a:ext cx="714380" cy="571504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4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0" name="Šestiúhelník 29"/>
          <p:cNvSpPr/>
          <p:nvPr/>
        </p:nvSpPr>
        <p:spPr>
          <a:xfrm>
            <a:off x="7715272" y="3786190"/>
            <a:ext cx="785818" cy="571504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20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8215338" y="314324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4</a:t>
            </a:r>
            <a:endParaRPr lang="cs-CZ" dirty="0"/>
          </a:p>
        </p:txBody>
      </p:sp>
      <p:cxnSp>
        <p:nvCxnSpPr>
          <p:cNvPr id="32" name="Přímá spojovací šipka 31"/>
          <p:cNvCxnSpPr/>
          <p:nvPr/>
        </p:nvCxnSpPr>
        <p:spPr>
          <a:xfrm rot="10800000" flipV="1">
            <a:off x="7215206" y="4286256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rot="10800000">
            <a:off x="5643570" y="4286256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rot="5400000" flipH="1" flipV="1">
            <a:off x="5037141" y="3392487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 flipV="1">
            <a:off x="5643570" y="2214554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7358082" y="450057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5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572132" y="4500570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3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572132" y="200024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5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786314" y="3214686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  <p:bldP spid="25" grpId="0" animBg="1"/>
      <p:bldP spid="27" grpId="0" animBg="1"/>
      <p:bldP spid="28" grpId="0" animBg="1"/>
      <p:bldP spid="29" grpId="0" animBg="1"/>
      <p:bldP spid="30" grpId="0" animBg="1"/>
      <p:bldP spid="31" grpId="0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>
            <a:off x="2214546" y="1857364"/>
            <a:ext cx="785818" cy="571504"/>
          </a:xfrm>
          <a:prstGeom prst="hexag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15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3000364" y="2285992"/>
            <a:ext cx="57150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286116" y="200024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5</a:t>
            </a:r>
            <a:endParaRPr lang="cs-CZ" dirty="0"/>
          </a:p>
        </p:txBody>
      </p:sp>
      <p:sp>
        <p:nvSpPr>
          <p:cNvPr id="7" name="Šestiúhelník 6"/>
          <p:cNvSpPr/>
          <p:nvPr/>
        </p:nvSpPr>
        <p:spPr>
          <a:xfrm>
            <a:off x="3643306" y="2428868"/>
            <a:ext cx="714380" cy="571504"/>
          </a:xfrm>
          <a:prstGeom prst="hexag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ovací šipka 7"/>
          <p:cNvCxnSpPr/>
          <p:nvPr/>
        </p:nvCxnSpPr>
        <p:spPr>
          <a:xfrm rot="5400000">
            <a:off x="3715538" y="3356768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Šestiúhelník 8"/>
          <p:cNvSpPr/>
          <p:nvPr/>
        </p:nvSpPr>
        <p:spPr>
          <a:xfrm>
            <a:off x="785786" y="2571744"/>
            <a:ext cx="714380" cy="571504"/>
          </a:xfrm>
          <a:prstGeom prst="hexag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estiúhelník 9"/>
          <p:cNvSpPr/>
          <p:nvPr/>
        </p:nvSpPr>
        <p:spPr>
          <a:xfrm>
            <a:off x="785786" y="3857628"/>
            <a:ext cx="714380" cy="571504"/>
          </a:xfrm>
          <a:prstGeom prst="hexag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estiúhelník 10"/>
          <p:cNvSpPr/>
          <p:nvPr/>
        </p:nvSpPr>
        <p:spPr>
          <a:xfrm>
            <a:off x="2285984" y="4500570"/>
            <a:ext cx="714380" cy="571504"/>
          </a:xfrm>
          <a:prstGeom prst="hexag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estiúhelník 11"/>
          <p:cNvSpPr/>
          <p:nvPr/>
        </p:nvSpPr>
        <p:spPr>
          <a:xfrm>
            <a:off x="3643306" y="3857628"/>
            <a:ext cx="714380" cy="571504"/>
          </a:xfrm>
          <a:prstGeom prst="hexag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4071934" y="3214686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6</a:t>
            </a:r>
            <a:endParaRPr lang="cs-CZ" dirty="0"/>
          </a:p>
        </p:txBody>
      </p:sp>
      <p:cxnSp>
        <p:nvCxnSpPr>
          <p:cNvPr id="14" name="Přímá spojovací šipka 13"/>
          <p:cNvCxnSpPr/>
          <p:nvPr/>
        </p:nvCxnSpPr>
        <p:spPr>
          <a:xfrm rot="10800000" flipV="1">
            <a:off x="3071802" y="4357694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>
            <a:off x="1500166" y="4357694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 flipH="1" flipV="1">
            <a:off x="893737" y="346392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V="1">
            <a:off x="1500166" y="2285992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214678" y="457200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2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428728" y="457200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+ 26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428728" y="207167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+ 8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42910" y="328612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: 5</a:t>
            </a:r>
            <a:endParaRPr lang="cs-CZ" dirty="0"/>
          </a:p>
        </p:txBody>
      </p:sp>
      <p:sp>
        <p:nvSpPr>
          <p:cNvPr id="40" name="Šestiúhelník 39"/>
          <p:cNvSpPr/>
          <p:nvPr/>
        </p:nvSpPr>
        <p:spPr>
          <a:xfrm>
            <a:off x="6429388" y="1857364"/>
            <a:ext cx="785818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15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41" name="Přímá spojovací šipka 40"/>
          <p:cNvCxnSpPr/>
          <p:nvPr/>
        </p:nvCxnSpPr>
        <p:spPr>
          <a:xfrm>
            <a:off x="7215206" y="2285992"/>
            <a:ext cx="57150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7500958" y="200024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5</a:t>
            </a:r>
            <a:endParaRPr lang="cs-CZ" dirty="0"/>
          </a:p>
        </p:txBody>
      </p:sp>
      <p:sp>
        <p:nvSpPr>
          <p:cNvPr id="43" name="Šestiúhelník 42"/>
          <p:cNvSpPr/>
          <p:nvPr/>
        </p:nvSpPr>
        <p:spPr>
          <a:xfrm>
            <a:off x="7858148" y="2428868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3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44" name="Přímá spojovací šipka 43"/>
          <p:cNvCxnSpPr/>
          <p:nvPr/>
        </p:nvCxnSpPr>
        <p:spPr>
          <a:xfrm rot="5400000">
            <a:off x="7930380" y="3356768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Šestiúhelník 44"/>
          <p:cNvSpPr/>
          <p:nvPr/>
        </p:nvSpPr>
        <p:spPr>
          <a:xfrm>
            <a:off x="5000628" y="2571744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7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6" name="Šestiúhelník 45"/>
          <p:cNvSpPr/>
          <p:nvPr/>
        </p:nvSpPr>
        <p:spPr>
          <a:xfrm>
            <a:off x="5000628" y="3857628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35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7" name="Šestiúhelník 46"/>
          <p:cNvSpPr/>
          <p:nvPr/>
        </p:nvSpPr>
        <p:spPr>
          <a:xfrm>
            <a:off x="6500826" y="4500570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9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8" name="Šestiúhelník 47"/>
          <p:cNvSpPr/>
          <p:nvPr/>
        </p:nvSpPr>
        <p:spPr>
          <a:xfrm>
            <a:off x="7858148" y="3857628"/>
            <a:ext cx="714380" cy="571504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18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8286776" y="3214686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6</a:t>
            </a:r>
            <a:endParaRPr lang="cs-CZ" dirty="0"/>
          </a:p>
        </p:txBody>
      </p:sp>
      <p:cxnSp>
        <p:nvCxnSpPr>
          <p:cNvPr id="50" name="Přímá spojovací šipka 49"/>
          <p:cNvCxnSpPr/>
          <p:nvPr/>
        </p:nvCxnSpPr>
        <p:spPr>
          <a:xfrm rot="10800000" flipV="1">
            <a:off x="7286644" y="4357694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šipka 50"/>
          <p:cNvCxnSpPr/>
          <p:nvPr/>
        </p:nvCxnSpPr>
        <p:spPr>
          <a:xfrm rot="10800000">
            <a:off x="5715008" y="4357694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šipka 51"/>
          <p:cNvCxnSpPr/>
          <p:nvPr/>
        </p:nvCxnSpPr>
        <p:spPr>
          <a:xfrm rot="5400000" flipH="1" flipV="1">
            <a:off x="5108579" y="346392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šipka 52"/>
          <p:cNvCxnSpPr/>
          <p:nvPr/>
        </p:nvCxnSpPr>
        <p:spPr>
          <a:xfrm flipV="1">
            <a:off x="5715008" y="2285992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7429520" y="457200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2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5643570" y="457200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+ 26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5643570" y="207167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+ 8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857752" y="328612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: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2" grpId="0"/>
      <p:bldP spid="43" grpId="0" animBg="1"/>
      <p:bldP spid="45" grpId="0" animBg="1"/>
      <p:bldP spid="46" grpId="0" animBg="1"/>
      <p:bldP spid="47" grpId="0" animBg="1"/>
      <p:bldP spid="48" grpId="0" animBg="1"/>
      <p:bldP spid="49" grpId="0"/>
      <p:bldP spid="54" grpId="0"/>
      <p:bldP spid="55" grpId="0"/>
      <p:bldP spid="56" grpId="0"/>
      <p:bldP spid="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cela\AppData\Local\Microsoft\Windows\Temporary Internet Files\Content.IE5\VFLMAEX9\MC900440428[1].wmf"/>
          <p:cNvPicPr>
            <a:picLocks noChangeAspect="1" noChangeArrowheads="1"/>
          </p:cNvPicPr>
          <p:nvPr/>
        </p:nvPicPr>
        <p:blipFill>
          <a:blip r:embed="rId2">
            <a:lum bright="75000" contrast="-70000"/>
          </a:blip>
          <a:srcRect/>
          <a:stretch>
            <a:fillRect/>
          </a:stretch>
        </p:blipFill>
        <p:spPr bwMode="auto">
          <a:xfrm>
            <a:off x="2143108" y="1714488"/>
            <a:ext cx="3929090" cy="4137396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4"/>
          </a:xfrm>
        </p:spPr>
        <p:txBody>
          <a:bodyPr/>
          <a:lstStyle/>
          <a:p>
            <a:r>
              <a:rPr lang="cs-CZ" dirty="0" smtClean="0"/>
              <a:t>Vypočítej a proveď zkoušku.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5 : </a:t>
            </a:r>
            <a:r>
              <a:rPr lang="cs-CZ" dirty="0" err="1" smtClean="0"/>
              <a:t>5</a:t>
            </a:r>
            <a:r>
              <a:rPr lang="cs-CZ" dirty="0" smtClean="0"/>
              <a:t> = ___		25 : 5 = ___		50 : 5 = ___</a:t>
            </a:r>
          </a:p>
          <a:p>
            <a:pPr>
              <a:buNone/>
            </a:pPr>
            <a:r>
              <a:rPr lang="cs-CZ" dirty="0" smtClean="0"/>
              <a:t>	_________ 	__________		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35 : 5 = ___		40 : 5 = ___		30 : 5 = ___</a:t>
            </a:r>
          </a:p>
          <a:p>
            <a:pPr>
              <a:buNone/>
            </a:pPr>
            <a:r>
              <a:rPr lang="cs-CZ" dirty="0" smtClean="0"/>
              <a:t>	__________	__________		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5786" y="1928802"/>
            <a:ext cx="7000924" cy="958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        1                                   5                                   10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C00000"/>
                </a:solidFill>
              </a:rPr>
              <a:t>1 . 5 =   </a:t>
            </a:r>
            <a:r>
              <a:rPr lang="cs-CZ" sz="2400" b="1" dirty="0" err="1" smtClean="0">
                <a:solidFill>
                  <a:srgbClr val="C00000"/>
                </a:solidFill>
              </a:rPr>
              <a:t>5</a:t>
            </a:r>
            <a:r>
              <a:rPr lang="cs-CZ" sz="2400" b="1" dirty="0" smtClean="0">
                <a:solidFill>
                  <a:srgbClr val="C00000"/>
                </a:solidFill>
              </a:rPr>
              <a:t>                     </a:t>
            </a:r>
            <a:r>
              <a:rPr lang="cs-CZ" sz="2400" b="1" dirty="0" err="1" smtClean="0">
                <a:solidFill>
                  <a:srgbClr val="C00000"/>
                </a:solidFill>
              </a:rPr>
              <a:t>5</a:t>
            </a:r>
            <a:r>
              <a:rPr lang="cs-CZ" sz="2400" b="1" dirty="0" smtClean="0">
                <a:solidFill>
                  <a:srgbClr val="C00000"/>
                </a:solidFill>
              </a:rPr>
              <a:t> . 5 =   25                  10 . 5 =   50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57224" y="3714752"/>
            <a:ext cx="70723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C00000"/>
                </a:solidFill>
              </a:rPr>
              <a:t>               7                                8                                    6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C00000"/>
                </a:solidFill>
              </a:rPr>
              <a:t> 7 . 5 =  35                 8 . 5 = 40                    6 . 5 =   30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mtClean="0"/>
              <a:t>http://microsoft.com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51</TotalTime>
  <Words>232</Words>
  <Application>Microsoft Office PowerPoint</Application>
  <PresentationFormat>Předvádění na obrazovce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DĚLENÍ PĚTI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Marcela</dc:creator>
  <cp:lastModifiedBy>Veisová Marcela</cp:lastModifiedBy>
  <cp:revision>15</cp:revision>
  <dcterms:created xsi:type="dcterms:W3CDTF">2012-05-01T12:35:04Z</dcterms:created>
  <dcterms:modified xsi:type="dcterms:W3CDTF">2012-05-07T09:48:47Z</dcterms:modified>
</cp:coreProperties>
</file>