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200" baseline="0" dirty="0" smtClean="0"/>
            <a:t>VY_32_INOVACE_19_NÁSOBENÍ A DĚLENÍ_OPAKOVÁNÍ NÁSOBILKY I.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násobilky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4304F694-721A-490D-9526-CFFA1B3EC5AC}">
      <dgm:prSet custT="1"/>
      <dgm:spPr/>
      <dgm:t>
        <a:bodyPr/>
        <a:lstStyle/>
        <a:p>
          <a:pPr algn="l"/>
          <a:r>
            <a:rPr lang="cs-CZ" sz="2000" dirty="0" smtClean="0"/>
            <a:t>Vytvořeno: květen 2012</a:t>
          </a:r>
          <a:endParaRPr lang="cs-CZ" sz="2000" dirty="0"/>
        </a:p>
      </dgm:t>
    </dgm:pt>
    <dgm:pt modelId="{0DD69284-98A1-44C3-804A-59756B6168AD}" type="parTrans" cxnId="{50D78FD9-C4F4-43A8-9802-069ABEBA3713}">
      <dgm:prSet/>
      <dgm:spPr/>
      <dgm:t>
        <a:bodyPr/>
        <a:lstStyle/>
        <a:p>
          <a:endParaRPr lang="cs-CZ"/>
        </a:p>
      </dgm:t>
    </dgm:pt>
    <dgm:pt modelId="{E0B74818-7205-4DB0-AB2C-D07CF787ED15}" type="sibTrans" cxnId="{50D78FD9-C4F4-43A8-9802-069ABEBA371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8BB9FB0-8FF0-40F6-8E9B-6E014D44E47E}" type="pres">
      <dgm:prSet presAssocID="{4304F694-721A-490D-9526-CFFA1B3EC5AC}" presName="vertSpace5" presStyleLbl="node1" presStyleIdx="3" presStyleCnt="6"/>
      <dgm:spPr/>
    </dgm:pt>
    <dgm:pt modelId="{BFD1C4B0-AA42-41CF-9201-9A4093BB2EB1}" type="pres">
      <dgm:prSet presAssocID="{4304F694-721A-490D-9526-CFFA1B3EC5AC}" presName="circle5" presStyleLbl="node1" presStyleIdx="4" presStyleCnt="6"/>
      <dgm:spPr/>
    </dgm:pt>
    <dgm:pt modelId="{DC2EB464-748F-4E98-89AC-C9D305FAFAD0}" type="pres">
      <dgm:prSet presAssocID="{4304F694-721A-490D-9526-CFFA1B3EC5AC}" presName="rect5" presStyleLbl="alignAcc1" presStyleIdx="4" presStyleCnt="6"/>
      <dgm:spPr/>
      <dgm:t>
        <a:bodyPr/>
        <a:lstStyle/>
        <a:p>
          <a:endParaRPr lang="cs-CZ"/>
        </a:p>
      </dgm:t>
    </dgm:pt>
    <dgm:pt modelId="{15D97A11-A45A-4D96-852B-889B22DEE9A9}" type="pres">
      <dgm:prSet presAssocID="{4C35D32F-0EAB-4CD7-82EE-45574DC2A586}" presName="vertSpace6" presStyleLbl="node1" presStyleIdx="4" presStyleCnt="6"/>
      <dgm:spPr/>
    </dgm:pt>
    <dgm:pt modelId="{7FCC33C7-E8CD-45C6-A608-016BAC590804}" type="pres">
      <dgm:prSet presAssocID="{4C35D32F-0EAB-4CD7-82EE-45574DC2A586}" presName="circle6" presStyleLbl="node1" presStyleIdx="5" presStyleCnt="6"/>
      <dgm:spPr/>
    </dgm:pt>
    <dgm:pt modelId="{7A2E444C-BD88-4B69-94FB-8FD1617EEEA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9A69FC-F6E3-4A19-AA2F-15BACCE325EE}" type="pres">
      <dgm:prSet presAssocID="{4304F694-721A-490D-9526-CFFA1B3EC5A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B14D77-4510-42AD-95C6-2C7AD8B2AD7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D967778-CBD3-42D1-A7B5-40E9A3BF2D25}" type="presOf" srcId="{D8197B8C-B260-4A16-BDF4-0947B075E274}" destId="{25B08C86-7E15-44DC-BE7F-FFB55DD49D12}" srcOrd="0" destOrd="0" presId="urn:microsoft.com/office/officeart/2005/8/layout/target3"/>
    <dgm:cxn modelId="{A1178219-3AA7-481B-AF76-262FD1E797A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55D1A838-6661-4349-9A37-37D3A7B6809D}" type="presOf" srcId="{D8197B8C-B260-4A16-BDF4-0947B075E274}" destId="{5A5FFA88-C948-4069-8E93-59FA12366E83}" srcOrd="1" destOrd="0" presId="urn:microsoft.com/office/officeart/2005/8/layout/target3"/>
    <dgm:cxn modelId="{7BB6D13C-648E-47BE-9763-EBABFDE8DA1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DD2BF-86D2-4E66-A2E9-78FEFDDEDB8C}" type="presOf" srcId="{4304F694-721A-490D-9526-CFFA1B3EC5AC}" destId="{DC2EB464-748F-4E98-89AC-C9D305FAFAD0}" srcOrd="0" destOrd="0" presId="urn:microsoft.com/office/officeart/2005/8/layout/target3"/>
    <dgm:cxn modelId="{F88AC71D-D376-439B-BB7B-E7C3003F047E}" type="presOf" srcId="{4C35D32F-0EAB-4CD7-82EE-45574DC2A586}" destId="{4AB14D77-4510-42AD-95C6-2C7AD8B2AD7E}" srcOrd="1" destOrd="0" presId="urn:microsoft.com/office/officeart/2005/8/layout/target3"/>
    <dgm:cxn modelId="{ED5EFF45-16F8-4B18-8014-F73098D32E83}" type="presOf" srcId="{D1D4F407-5343-4D3F-B5B9-D407B03CAEB4}" destId="{D005CE8C-CC26-4C3E-AC11-E15060ECD759}" srcOrd="0" destOrd="0" presId="urn:microsoft.com/office/officeart/2005/8/layout/target3"/>
    <dgm:cxn modelId="{6EA5A6C8-D11D-4A59-A049-3F3A8E8A517E}" type="presOf" srcId="{D1D4F407-5343-4D3F-B5B9-D407B03CAEB4}" destId="{AED2198E-93D5-4001-81B4-73124B309672}" srcOrd="1" destOrd="0" presId="urn:microsoft.com/office/officeart/2005/8/layout/target3"/>
    <dgm:cxn modelId="{29131E7E-8E51-411B-B522-EDF7961E0C13}" type="presOf" srcId="{757F3AB3-0718-4624-B441-E567A8F0AB56}" destId="{333A1088-737F-45CB-B68E-254E46348037}" srcOrd="0" destOrd="0" presId="urn:microsoft.com/office/officeart/2005/8/layout/target3"/>
    <dgm:cxn modelId="{F84A9461-83F3-412C-8CBB-684CB06E65DC}" type="presOf" srcId="{4C35D32F-0EAB-4CD7-82EE-45574DC2A586}" destId="{7A2E444C-BD88-4B69-94FB-8FD1617EEEAA}" srcOrd="0" destOrd="0" presId="urn:microsoft.com/office/officeart/2005/8/layout/target3"/>
    <dgm:cxn modelId="{C66DF293-B160-4A4D-8161-3C6829775830}" type="presOf" srcId="{D1B46980-6531-4606-95E6-44980827E919}" destId="{2BE915AB-18AA-4053-B92C-3BFC9ED204BB}" srcOrd="1" destOrd="0" presId="urn:microsoft.com/office/officeart/2005/8/layout/target3"/>
    <dgm:cxn modelId="{50D78FD9-C4F4-43A8-9802-069ABEBA3713}" srcId="{757F3AB3-0718-4624-B441-E567A8F0AB56}" destId="{4304F694-721A-490D-9526-CFFA1B3EC5AC}" srcOrd="4" destOrd="0" parTransId="{0DD69284-98A1-44C3-804A-59756B6168AD}" sibTransId="{E0B74818-7205-4DB0-AB2C-D07CF787ED15}"/>
    <dgm:cxn modelId="{10E698E2-5024-438E-9841-B3001AFDC8FA}" type="presOf" srcId="{B651F6E3-6281-48DB-9319-2AEAFDAE7572}" destId="{619D679B-A015-4ECF-8348-D1034C574F40}" srcOrd="0" destOrd="0" presId="urn:microsoft.com/office/officeart/2005/8/layout/target3"/>
    <dgm:cxn modelId="{6D10C107-D9E2-4FA4-9378-7C5B6E2FE234}" type="presOf" srcId="{4304F694-721A-490D-9526-CFFA1B3EC5AC}" destId="{D09A69FC-F6E3-4A19-AA2F-15BACCE325EE}" srcOrd="1" destOrd="0" presId="urn:microsoft.com/office/officeart/2005/8/layout/target3"/>
    <dgm:cxn modelId="{28D9C3BE-D9F2-416B-8088-EE48106ABD0F}" type="presParOf" srcId="{333A1088-737F-45CB-B68E-254E46348037}" destId="{F5ABB229-8D3B-4694-996A-96F23CF14429}" srcOrd="0" destOrd="0" presId="urn:microsoft.com/office/officeart/2005/8/layout/target3"/>
    <dgm:cxn modelId="{1B1334C6-2A3F-4F67-98EB-BC7710FF0824}" type="presParOf" srcId="{333A1088-737F-45CB-B68E-254E46348037}" destId="{F41139FD-01EE-4571-8B17-4FB00FC51163}" srcOrd="1" destOrd="0" presId="urn:microsoft.com/office/officeart/2005/8/layout/target3"/>
    <dgm:cxn modelId="{D9B3D457-F4B9-409E-962D-1D82F0F528A1}" type="presParOf" srcId="{333A1088-737F-45CB-B68E-254E46348037}" destId="{D005CE8C-CC26-4C3E-AC11-E15060ECD759}" srcOrd="2" destOrd="0" presId="urn:microsoft.com/office/officeart/2005/8/layout/target3"/>
    <dgm:cxn modelId="{C7F8583A-369D-4F36-B5A2-B02EF504C8DC}" type="presParOf" srcId="{333A1088-737F-45CB-B68E-254E46348037}" destId="{2C702D82-9B77-49B7-9568-BB8EB47C3372}" srcOrd="3" destOrd="0" presId="urn:microsoft.com/office/officeart/2005/8/layout/target3"/>
    <dgm:cxn modelId="{D1ECE212-AA11-4EE3-8DCF-B0C57395CDE6}" type="presParOf" srcId="{333A1088-737F-45CB-B68E-254E46348037}" destId="{A52A0455-90FF-4808-ABD0-F02540D31D5A}" srcOrd="4" destOrd="0" presId="urn:microsoft.com/office/officeart/2005/8/layout/target3"/>
    <dgm:cxn modelId="{E054C5FE-91CE-4500-B80B-BD2993C4D797}" type="presParOf" srcId="{333A1088-737F-45CB-B68E-254E46348037}" destId="{6140AFEC-043D-4C43-A2F9-D0F5331DF3A3}" srcOrd="5" destOrd="0" presId="urn:microsoft.com/office/officeart/2005/8/layout/target3"/>
    <dgm:cxn modelId="{DE2A6193-8E06-4C08-8315-5A76158BD59B}" type="presParOf" srcId="{333A1088-737F-45CB-B68E-254E46348037}" destId="{9358AC05-5D7D-4327-9F80-1AD486AEA664}" srcOrd="6" destOrd="0" presId="urn:microsoft.com/office/officeart/2005/8/layout/target3"/>
    <dgm:cxn modelId="{4483E17A-BF52-41BB-BBB4-52B51C9DD383}" type="presParOf" srcId="{333A1088-737F-45CB-B68E-254E46348037}" destId="{313FC574-E1CD-4FB4-B054-0B805CE0447D}" srcOrd="7" destOrd="0" presId="urn:microsoft.com/office/officeart/2005/8/layout/target3"/>
    <dgm:cxn modelId="{A3EBA092-D70F-4833-83C5-3C721AD838C3}" type="presParOf" srcId="{333A1088-737F-45CB-B68E-254E46348037}" destId="{619D679B-A015-4ECF-8348-D1034C574F40}" srcOrd="8" destOrd="0" presId="urn:microsoft.com/office/officeart/2005/8/layout/target3"/>
    <dgm:cxn modelId="{59FE51EA-732A-444E-BC86-1213359C4F6A}" type="presParOf" srcId="{333A1088-737F-45CB-B68E-254E46348037}" destId="{322283A8-4A27-4CDA-BAE3-F381106A9174}" srcOrd="9" destOrd="0" presId="urn:microsoft.com/office/officeart/2005/8/layout/target3"/>
    <dgm:cxn modelId="{1A855483-B7A1-4E7A-A782-ECD0A63707CA}" type="presParOf" srcId="{333A1088-737F-45CB-B68E-254E46348037}" destId="{FFC9F71D-1B4F-4AD9-A4A6-86ADEFC8AF5C}" srcOrd="10" destOrd="0" presId="urn:microsoft.com/office/officeart/2005/8/layout/target3"/>
    <dgm:cxn modelId="{16F4C988-4B8E-4A5E-8905-E543DDEB98ED}" type="presParOf" srcId="{333A1088-737F-45CB-B68E-254E46348037}" destId="{25B08C86-7E15-44DC-BE7F-FFB55DD49D12}" srcOrd="11" destOrd="0" presId="urn:microsoft.com/office/officeart/2005/8/layout/target3"/>
    <dgm:cxn modelId="{52E97B5C-A72D-4BD2-928B-0FC259043E1B}" type="presParOf" srcId="{333A1088-737F-45CB-B68E-254E46348037}" destId="{08BB9FB0-8FF0-40F6-8E9B-6E014D44E47E}" srcOrd="12" destOrd="0" presId="urn:microsoft.com/office/officeart/2005/8/layout/target3"/>
    <dgm:cxn modelId="{142E9433-90A0-4BBD-8C84-5C5B124823C2}" type="presParOf" srcId="{333A1088-737F-45CB-B68E-254E46348037}" destId="{BFD1C4B0-AA42-41CF-9201-9A4093BB2EB1}" srcOrd="13" destOrd="0" presId="urn:microsoft.com/office/officeart/2005/8/layout/target3"/>
    <dgm:cxn modelId="{57B43652-33E3-4EC2-911B-0CA0D6BA7602}" type="presParOf" srcId="{333A1088-737F-45CB-B68E-254E46348037}" destId="{DC2EB464-748F-4E98-89AC-C9D305FAFAD0}" srcOrd="14" destOrd="0" presId="urn:microsoft.com/office/officeart/2005/8/layout/target3"/>
    <dgm:cxn modelId="{C35A4793-8635-4D88-A1BE-B8A7F1BFA97A}" type="presParOf" srcId="{333A1088-737F-45CB-B68E-254E46348037}" destId="{15D97A11-A45A-4D96-852B-889B22DEE9A9}" srcOrd="15" destOrd="0" presId="urn:microsoft.com/office/officeart/2005/8/layout/target3"/>
    <dgm:cxn modelId="{FD82CBAB-A553-452D-90D8-3E47F7E41FE2}" type="presParOf" srcId="{333A1088-737F-45CB-B68E-254E46348037}" destId="{7FCC33C7-E8CD-45C6-A608-016BAC590804}" srcOrd="16" destOrd="0" presId="urn:microsoft.com/office/officeart/2005/8/layout/target3"/>
    <dgm:cxn modelId="{93AF90E3-F21E-4924-826C-90D18E81AC1E}" type="presParOf" srcId="{333A1088-737F-45CB-B68E-254E46348037}" destId="{7A2E444C-BD88-4B69-94FB-8FD1617EEEAA}" srcOrd="17" destOrd="0" presId="urn:microsoft.com/office/officeart/2005/8/layout/target3"/>
    <dgm:cxn modelId="{ACCDC863-3AEE-4ADD-A551-1DF82740B00C}" type="presParOf" srcId="{333A1088-737F-45CB-B68E-254E46348037}" destId="{AED2198E-93D5-4001-81B4-73124B309672}" srcOrd="18" destOrd="0" presId="urn:microsoft.com/office/officeart/2005/8/layout/target3"/>
    <dgm:cxn modelId="{FB968C66-6002-4803-BF6E-C93167A8D8BB}" type="presParOf" srcId="{333A1088-737F-45CB-B68E-254E46348037}" destId="{2BE915AB-18AA-4053-B92C-3BFC9ED204BB}" srcOrd="19" destOrd="0" presId="urn:microsoft.com/office/officeart/2005/8/layout/target3"/>
    <dgm:cxn modelId="{1FD9175D-0A1B-4121-9129-EDCAB6F005D3}" type="presParOf" srcId="{333A1088-737F-45CB-B68E-254E46348037}" destId="{6BB5E863-4638-4E1D-BFDE-399D028AC4ED}" srcOrd="20" destOrd="0" presId="urn:microsoft.com/office/officeart/2005/8/layout/target3"/>
    <dgm:cxn modelId="{75C17AEF-B162-4F1D-A4C6-DDB1D46B0E66}" type="presParOf" srcId="{333A1088-737F-45CB-B68E-254E46348037}" destId="{5A5FFA88-C948-4069-8E93-59FA12366E83}" srcOrd="21" destOrd="0" presId="urn:microsoft.com/office/officeart/2005/8/layout/target3"/>
    <dgm:cxn modelId="{6089609B-1BD2-42F0-88DE-7548420C58BB}" type="presParOf" srcId="{333A1088-737F-45CB-B68E-254E46348037}" destId="{D09A69FC-F6E3-4A19-AA2F-15BACCE325EE}" srcOrd="22" destOrd="0" presId="urn:microsoft.com/office/officeart/2005/8/layout/target3"/>
    <dgm:cxn modelId="{233EB205-DDB2-46D5-AE34-DA9DDE5050E6}" type="presParOf" srcId="{333A1088-737F-45CB-B68E-254E46348037}" destId="{4AB14D77-4510-42AD-95C6-2C7AD8B2AD7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A9877A-6959-41B1-A0D2-A43FF0D42AED}" type="doc">
      <dgm:prSet loTypeId="urn:microsoft.com/office/officeart/2005/8/layout/cycle2" loCatId="cycle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A29488-8326-4DFA-82C2-9CB53F2B5051}">
      <dgm:prSet phldrT="[Text]"/>
      <dgm:spPr/>
      <dgm:t>
        <a:bodyPr/>
        <a:lstStyle/>
        <a:p>
          <a:endParaRPr lang="cs-CZ" dirty="0"/>
        </a:p>
      </dgm:t>
    </dgm:pt>
    <dgm:pt modelId="{3F908FDC-1752-47ED-812B-81FAA0256FFB}" type="parTrans" cxnId="{57C6292C-899A-455F-9206-EB7B4070A3A1}">
      <dgm:prSet/>
      <dgm:spPr/>
      <dgm:t>
        <a:bodyPr/>
        <a:lstStyle/>
        <a:p>
          <a:endParaRPr lang="cs-CZ"/>
        </a:p>
      </dgm:t>
    </dgm:pt>
    <dgm:pt modelId="{7744EF7D-EAB3-47F0-B19D-195CF05E4FC2}" type="sibTrans" cxnId="{57C6292C-899A-455F-9206-EB7B4070A3A1}">
      <dgm:prSet/>
      <dgm:spPr/>
      <dgm:t>
        <a:bodyPr/>
        <a:lstStyle/>
        <a:p>
          <a:endParaRPr lang="cs-CZ"/>
        </a:p>
      </dgm:t>
    </dgm:pt>
    <dgm:pt modelId="{ED0C5550-D617-4F9F-B57A-230881554460}">
      <dgm:prSet phldrT="[Text]"/>
      <dgm:spPr/>
      <dgm:t>
        <a:bodyPr/>
        <a:lstStyle/>
        <a:p>
          <a:endParaRPr lang="cs-CZ" dirty="0"/>
        </a:p>
      </dgm:t>
    </dgm:pt>
    <dgm:pt modelId="{B44ED1AF-44B6-4C62-B89C-9DB25572B710}" type="parTrans" cxnId="{45B66524-5CA5-4E98-83B0-88A4192A0C0D}">
      <dgm:prSet/>
      <dgm:spPr/>
      <dgm:t>
        <a:bodyPr/>
        <a:lstStyle/>
        <a:p>
          <a:endParaRPr lang="cs-CZ"/>
        </a:p>
      </dgm:t>
    </dgm:pt>
    <dgm:pt modelId="{21470450-0F50-4522-8789-23C9BCAFF53D}" type="sibTrans" cxnId="{45B66524-5CA5-4E98-83B0-88A4192A0C0D}">
      <dgm:prSet/>
      <dgm:spPr/>
      <dgm:t>
        <a:bodyPr/>
        <a:lstStyle/>
        <a:p>
          <a:endParaRPr lang="cs-CZ"/>
        </a:p>
      </dgm:t>
    </dgm:pt>
    <dgm:pt modelId="{A784C109-CE18-45FF-9E9A-4A5B4913D1F8}">
      <dgm:prSet phldrT="[Text]"/>
      <dgm:spPr/>
      <dgm:t>
        <a:bodyPr/>
        <a:lstStyle/>
        <a:p>
          <a:endParaRPr lang="cs-CZ" dirty="0"/>
        </a:p>
      </dgm:t>
    </dgm:pt>
    <dgm:pt modelId="{C2C25948-6B7F-4A3F-8D18-EB7E0C556D5D}" type="parTrans" cxnId="{20100D55-06DD-45F7-A4A3-94004E9731A7}">
      <dgm:prSet/>
      <dgm:spPr/>
      <dgm:t>
        <a:bodyPr/>
        <a:lstStyle/>
        <a:p>
          <a:endParaRPr lang="cs-CZ"/>
        </a:p>
      </dgm:t>
    </dgm:pt>
    <dgm:pt modelId="{72EA902C-6EDE-48D6-BC11-2559A63897AB}" type="sibTrans" cxnId="{20100D55-06DD-45F7-A4A3-94004E9731A7}">
      <dgm:prSet/>
      <dgm:spPr/>
      <dgm:t>
        <a:bodyPr/>
        <a:lstStyle/>
        <a:p>
          <a:endParaRPr lang="cs-CZ"/>
        </a:p>
      </dgm:t>
    </dgm:pt>
    <dgm:pt modelId="{DA132B27-313B-4A0D-919F-247748515F85}">
      <dgm:prSet phldrT="[Text]"/>
      <dgm:spPr/>
      <dgm:t>
        <a:bodyPr/>
        <a:lstStyle/>
        <a:p>
          <a:endParaRPr lang="cs-CZ" dirty="0"/>
        </a:p>
      </dgm:t>
    </dgm:pt>
    <dgm:pt modelId="{E5D47D00-85F4-4266-A2E0-57FC06348411}" type="parTrans" cxnId="{2B2CFD2D-4EA7-4001-9D5F-6063C98EA238}">
      <dgm:prSet/>
      <dgm:spPr/>
      <dgm:t>
        <a:bodyPr/>
        <a:lstStyle/>
        <a:p>
          <a:endParaRPr lang="cs-CZ"/>
        </a:p>
      </dgm:t>
    </dgm:pt>
    <dgm:pt modelId="{8E34B9CB-5DF6-45D2-91C3-C37F20F9E164}" type="sibTrans" cxnId="{2B2CFD2D-4EA7-4001-9D5F-6063C98EA238}">
      <dgm:prSet/>
      <dgm:spPr/>
      <dgm:t>
        <a:bodyPr/>
        <a:lstStyle/>
        <a:p>
          <a:endParaRPr lang="cs-CZ"/>
        </a:p>
      </dgm:t>
    </dgm:pt>
    <dgm:pt modelId="{18D3CE94-830E-47E8-BBEA-DCB101E0CF0A}">
      <dgm:prSet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45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3ACA0DE9-2E5A-4632-B1ED-92E3FB8BE2EB}" type="parTrans" cxnId="{6931AE3D-1B68-47B3-B08A-1FEE3B88673C}">
      <dgm:prSet/>
      <dgm:spPr/>
      <dgm:t>
        <a:bodyPr/>
        <a:lstStyle/>
        <a:p>
          <a:endParaRPr lang="cs-CZ"/>
        </a:p>
      </dgm:t>
    </dgm:pt>
    <dgm:pt modelId="{2B9646F8-AECA-47A1-A7CA-7F4C3672F083}" type="sibTrans" cxnId="{6931AE3D-1B68-47B3-B08A-1FEE3B88673C}">
      <dgm:prSet/>
      <dgm:spPr/>
      <dgm:t>
        <a:bodyPr/>
        <a:lstStyle/>
        <a:p>
          <a:endParaRPr lang="cs-CZ"/>
        </a:p>
      </dgm:t>
    </dgm:pt>
    <dgm:pt modelId="{6D605E4C-8ADA-4195-9055-5C14A699C108}">
      <dgm:prSet/>
      <dgm:spPr/>
      <dgm:t>
        <a:bodyPr/>
        <a:lstStyle/>
        <a:p>
          <a:endParaRPr lang="cs-CZ" dirty="0"/>
        </a:p>
      </dgm:t>
    </dgm:pt>
    <dgm:pt modelId="{23ADAFDD-0A3C-4B00-891E-E2E7CC96BB80}" type="parTrans" cxnId="{86C0CA92-EA73-440A-95F0-16250E6E7359}">
      <dgm:prSet/>
      <dgm:spPr/>
      <dgm:t>
        <a:bodyPr/>
        <a:lstStyle/>
        <a:p>
          <a:endParaRPr lang="cs-CZ"/>
        </a:p>
      </dgm:t>
    </dgm:pt>
    <dgm:pt modelId="{5474FBA6-4C88-4362-B6EE-C84A511A8C5E}" type="sibTrans" cxnId="{86C0CA92-EA73-440A-95F0-16250E6E7359}">
      <dgm:prSet/>
      <dgm:spPr/>
      <dgm:t>
        <a:bodyPr/>
        <a:lstStyle/>
        <a:p>
          <a:endParaRPr lang="cs-CZ"/>
        </a:p>
      </dgm:t>
    </dgm:pt>
    <dgm:pt modelId="{54816B02-0D31-46DA-A799-7C0AA3D4CCE4}">
      <dgm:prSet/>
      <dgm:spPr/>
      <dgm:t>
        <a:bodyPr/>
        <a:lstStyle/>
        <a:p>
          <a:endParaRPr lang="cs-CZ"/>
        </a:p>
      </dgm:t>
    </dgm:pt>
    <dgm:pt modelId="{DB72578E-D205-4D6B-A927-DDD0DA56D782}" type="parTrans" cxnId="{4EBFFF66-7D4D-4C3D-92CD-B8DD54793252}">
      <dgm:prSet/>
      <dgm:spPr/>
      <dgm:t>
        <a:bodyPr/>
        <a:lstStyle/>
        <a:p>
          <a:endParaRPr lang="cs-CZ"/>
        </a:p>
      </dgm:t>
    </dgm:pt>
    <dgm:pt modelId="{630535CC-88AE-42C2-B190-B014DCA27E29}" type="sibTrans" cxnId="{4EBFFF66-7D4D-4C3D-92CD-B8DD54793252}">
      <dgm:prSet/>
      <dgm:spPr/>
      <dgm:t>
        <a:bodyPr/>
        <a:lstStyle/>
        <a:p>
          <a:endParaRPr lang="cs-CZ"/>
        </a:p>
      </dgm:t>
    </dgm:pt>
    <dgm:pt modelId="{C945E8D5-A68A-4DB6-8167-8DA8AA4C6008}">
      <dgm:prSet/>
      <dgm:spPr/>
      <dgm:t>
        <a:bodyPr/>
        <a:lstStyle/>
        <a:p>
          <a:endParaRPr lang="cs-CZ"/>
        </a:p>
      </dgm:t>
    </dgm:pt>
    <dgm:pt modelId="{E34CFC40-77F4-46D3-A1E6-AFFCD6BEA256}" type="parTrans" cxnId="{80BE34A5-3FF2-4471-A39F-24E3B49F0D3A}">
      <dgm:prSet/>
      <dgm:spPr/>
      <dgm:t>
        <a:bodyPr/>
        <a:lstStyle/>
        <a:p>
          <a:endParaRPr lang="cs-CZ"/>
        </a:p>
      </dgm:t>
    </dgm:pt>
    <dgm:pt modelId="{E1551296-6A29-4C0D-BD21-7B2D6CE6AE0D}" type="sibTrans" cxnId="{80BE34A5-3FF2-4471-A39F-24E3B49F0D3A}">
      <dgm:prSet/>
      <dgm:spPr/>
      <dgm:t>
        <a:bodyPr/>
        <a:lstStyle/>
        <a:p>
          <a:endParaRPr lang="cs-CZ"/>
        </a:p>
      </dgm:t>
    </dgm:pt>
    <dgm:pt modelId="{0AD4D209-B5B7-48A0-AEA0-39AFF203CB02}">
      <dgm:prSet/>
      <dgm:spPr/>
      <dgm:t>
        <a:bodyPr/>
        <a:lstStyle/>
        <a:p>
          <a:endParaRPr lang="cs-CZ"/>
        </a:p>
      </dgm:t>
    </dgm:pt>
    <dgm:pt modelId="{6FB1708C-6F24-4737-B42C-7997FC244094}" type="parTrans" cxnId="{0BDD0107-10F1-48F0-87BC-500ECA15231C}">
      <dgm:prSet/>
      <dgm:spPr/>
      <dgm:t>
        <a:bodyPr/>
        <a:lstStyle/>
        <a:p>
          <a:endParaRPr lang="cs-CZ"/>
        </a:p>
      </dgm:t>
    </dgm:pt>
    <dgm:pt modelId="{5B00AB71-4454-4F41-9977-07D9111C88C3}" type="sibTrans" cxnId="{0BDD0107-10F1-48F0-87BC-500ECA15231C}">
      <dgm:prSet/>
      <dgm:spPr/>
      <dgm:t>
        <a:bodyPr/>
        <a:lstStyle/>
        <a:p>
          <a:endParaRPr lang="cs-CZ"/>
        </a:p>
      </dgm:t>
    </dgm:pt>
    <dgm:pt modelId="{9BFCD777-824F-4714-97B1-4D1A7068E8C7}">
      <dgm:prSet/>
      <dgm:spPr/>
      <dgm:t>
        <a:bodyPr/>
        <a:lstStyle/>
        <a:p>
          <a:endParaRPr lang="cs-CZ"/>
        </a:p>
      </dgm:t>
    </dgm:pt>
    <dgm:pt modelId="{093560BF-A7C6-4AC3-B18E-17B74F1BA09B}" type="parTrans" cxnId="{5F293092-9B52-4A61-BD01-FFA1449DB19E}">
      <dgm:prSet/>
      <dgm:spPr/>
      <dgm:t>
        <a:bodyPr/>
        <a:lstStyle/>
        <a:p>
          <a:endParaRPr lang="cs-CZ"/>
        </a:p>
      </dgm:t>
    </dgm:pt>
    <dgm:pt modelId="{5C360948-842E-4A6B-AA40-F04FC504BED6}" type="sibTrans" cxnId="{5F293092-9B52-4A61-BD01-FFA1449DB19E}">
      <dgm:prSet/>
      <dgm:spPr/>
      <dgm:t>
        <a:bodyPr/>
        <a:lstStyle/>
        <a:p>
          <a:endParaRPr lang="cs-CZ"/>
        </a:p>
      </dgm:t>
    </dgm:pt>
    <dgm:pt modelId="{688F6578-28DA-4A3E-AAE9-49F3D158A918}">
      <dgm:prSet/>
      <dgm:spPr/>
      <dgm:t>
        <a:bodyPr/>
        <a:lstStyle/>
        <a:p>
          <a:endParaRPr lang="cs-CZ"/>
        </a:p>
      </dgm:t>
    </dgm:pt>
    <dgm:pt modelId="{21854C60-A6E9-4EBB-8BC6-DFC126C26F2B}" type="parTrans" cxnId="{8D99FB36-06EB-492B-906E-2EE32BD40349}">
      <dgm:prSet/>
      <dgm:spPr/>
      <dgm:t>
        <a:bodyPr/>
        <a:lstStyle/>
        <a:p>
          <a:endParaRPr lang="cs-CZ"/>
        </a:p>
      </dgm:t>
    </dgm:pt>
    <dgm:pt modelId="{BB035296-0475-44E8-853F-DA861DFCB2BE}" type="sibTrans" cxnId="{8D99FB36-06EB-492B-906E-2EE32BD40349}">
      <dgm:prSet/>
      <dgm:spPr/>
      <dgm:t>
        <a:bodyPr/>
        <a:lstStyle/>
        <a:p>
          <a:endParaRPr lang="cs-CZ"/>
        </a:p>
      </dgm:t>
    </dgm:pt>
    <dgm:pt modelId="{259668BF-1BD9-40BB-B949-3396352D87DB}">
      <dgm:prSet/>
      <dgm:spPr/>
      <dgm:t>
        <a:bodyPr/>
        <a:lstStyle/>
        <a:p>
          <a:endParaRPr lang="cs-CZ"/>
        </a:p>
      </dgm:t>
    </dgm:pt>
    <dgm:pt modelId="{9C923551-2412-466E-BB5F-E9608DD0B205}" type="parTrans" cxnId="{603EB246-3A9A-4E6C-B823-CAA94EFEC59A}">
      <dgm:prSet/>
      <dgm:spPr/>
      <dgm:t>
        <a:bodyPr/>
        <a:lstStyle/>
        <a:p>
          <a:endParaRPr lang="cs-CZ"/>
        </a:p>
      </dgm:t>
    </dgm:pt>
    <dgm:pt modelId="{073BAAFD-AFF2-426A-888C-144018893A0D}" type="sibTrans" cxnId="{603EB246-3A9A-4E6C-B823-CAA94EFEC59A}">
      <dgm:prSet/>
      <dgm:spPr/>
      <dgm:t>
        <a:bodyPr/>
        <a:lstStyle/>
        <a:p>
          <a:endParaRPr lang="cs-CZ"/>
        </a:p>
      </dgm:t>
    </dgm:pt>
    <dgm:pt modelId="{37DFC112-E944-422D-BD24-B9C622CAD708}">
      <dgm:prSet/>
      <dgm:spPr/>
      <dgm:t>
        <a:bodyPr/>
        <a:lstStyle/>
        <a:p>
          <a:endParaRPr lang="cs-CZ"/>
        </a:p>
      </dgm:t>
    </dgm:pt>
    <dgm:pt modelId="{2BA0C99A-6EF9-4154-862D-D6329D7485A3}" type="parTrans" cxnId="{C3F31C1E-1E65-4902-8D6C-FD0F73C77937}">
      <dgm:prSet/>
      <dgm:spPr/>
      <dgm:t>
        <a:bodyPr/>
        <a:lstStyle/>
        <a:p>
          <a:endParaRPr lang="cs-CZ"/>
        </a:p>
      </dgm:t>
    </dgm:pt>
    <dgm:pt modelId="{6DE77703-DBFD-497A-8818-5581890D3A6A}" type="sibTrans" cxnId="{C3F31C1E-1E65-4902-8D6C-FD0F73C77937}">
      <dgm:prSet/>
      <dgm:spPr/>
      <dgm:t>
        <a:bodyPr/>
        <a:lstStyle/>
        <a:p>
          <a:endParaRPr lang="cs-CZ"/>
        </a:p>
      </dgm:t>
    </dgm:pt>
    <dgm:pt modelId="{06491C3A-4184-4002-8529-FC97346D218C}">
      <dgm:prSet phldrT="[Text]"/>
      <dgm:spPr/>
      <dgm:t>
        <a:bodyPr/>
        <a:lstStyle/>
        <a:p>
          <a:endParaRPr lang="cs-CZ" dirty="0"/>
        </a:p>
      </dgm:t>
    </dgm:pt>
    <dgm:pt modelId="{371FCC9F-55B0-44BD-8E3D-2008DE7B8900}" type="sibTrans" cxnId="{8B589CB3-78A1-4043-A30A-9C647F977ECB}">
      <dgm:prSet/>
      <dgm:spPr/>
      <dgm:t>
        <a:bodyPr/>
        <a:lstStyle/>
        <a:p>
          <a:endParaRPr lang="cs-CZ"/>
        </a:p>
      </dgm:t>
    </dgm:pt>
    <dgm:pt modelId="{CE832906-3D06-4523-BA77-742E6468BA15}" type="parTrans" cxnId="{8B589CB3-78A1-4043-A30A-9C647F977ECB}">
      <dgm:prSet/>
      <dgm:spPr/>
      <dgm:t>
        <a:bodyPr/>
        <a:lstStyle/>
        <a:p>
          <a:endParaRPr lang="cs-CZ"/>
        </a:p>
      </dgm:t>
    </dgm:pt>
    <dgm:pt modelId="{DBFBB944-627A-43A4-99A6-964281238342}" type="pres">
      <dgm:prSet presAssocID="{16A9877A-6959-41B1-A0D2-A43FF0D42AED}" presName="cycle" presStyleCnt="0">
        <dgm:presLayoutVars>
          <dgm:dir/>
          <dgm:resizeHandles val="exact"/>
        </dgm:presLayoutVars>
      </dgm:prSet>
      <dgm:spPr/>
    </dgm:pt>
    <dgm:pt modelId="{E1FEF003-757E-41AE-B9E2-CAE7AC589B63}" type="pres">
      <dgm:prSet presAssocID="{18D3CE94-830E-47E8-BBEA-DCB101E0CF0A}" presName="node" presStyleLbl="node1" presStyleIdx="0" presStyleCnt="14">
        <dgm:presLayoutVars>
          <dgm:bulletEnabled val="1"/>
        </dgm:presLayoutVars>
      </dgm:prSet>
      <dgm:spPr/>
    </dgm:pt>
    <dgm:pt modelId="{B06E0E29-2E6F-4DFF-BB4D-AED80B4D55A5}" type="pres">
      <dgm:prSet presAssocID="{2B9646F8-AECA-47A1-A7CA-7F4C3672F083}" presName="sibTrans" presStyleLbl="sibTrans2D1" presStyleIdx="0" presStyleCnt="14"/>
      <dgm:spPr/>
    </dgm:pt>
    <dgm:pt modelId="{F6637EA7-5445-4B70-A408-832842AAA947}" type="pres">
      <dgm:prSet presAssocID="{2B9646F8-AECA-47A1-A7CA-7F4C3672F083}" presName="connectorText" presStyleLbl="sibTrans2D1" presStyleIdx="0" presStyleCnt="14"/>
      <dgm:spPr/>
    </dgm:pt>
    <dgm:pt modelId="{315180C8-F9AF-424C-A278-4C077D70F636}" type="pres">
      <dgm:prSet presAssocID="{6D605E4C-8ADA-4195-9055-5C14A699C108}" presName="node" presStyleLbl="node1" presStyleIdx="1" presStyleCnt="14">
        <dgm:presLayoutVars>
          <dgm:bulletEnabled val="1"/>
        </dgm:presLayoutVars>
      </dgm:prSet>
      <dgm:spPr/>
    </dgm:pt>
    <dgm:pt modelId="{14B56B5D-8E98-49CD-AD58-12708FDB3D1B}" type="pres">
      <dgm:prSet presAssocID="{5474FBA6-4C88-4362-B6EE-C84A511A8C5E}" presName="sibTrans" presStyleLbl="sibTrans2D1" presStyleIdx="1" presStyleCnt="14"/>
      <dgm:spPr/>
    </dgm:pt>
    <dgm:pt modelId="{3753A708-2633-4FF4-A9E8-65BFFF3EC196}" type="pres">
      <dgm:prSet presAssocID="{5474FBA6-4C88-4362-B6EE-C84A511A8C5E}" presName="connectorText" presStyleLbl="sibTrans2D1" presStyleIdx="1" presStyleCnt="14"/>
      <dgm:spPr/>
    </dgm:pt>
    <dgm:pt modelId="{D5D36CA0-591F-4EB9-9A6B-FB7B6734294A}" type="pres">
      <dgm:prSet presAssocID="{54816B02-0D31-46DA-A799-7C0AA3D4CCE4}" presName="node" presStyleLbl="node1" presStyleIdx="2" presStyleCnt="14">
        <dgm:presLayoutVars>
          <dgm:bulletEnabled val="1"/>
        </dgm:presLayoutVars>
      </dgm:prSet>
      <dgm:spPr/>
    </dgm:pt>
    <dgm:pt modelId="{8F32AEED-267D-4E85-9211-F7D3DABA8314}" type="pres">
      <dgm:prSet presAssocID="{630535CC-88AE-42C2-B190-B014DCA27E29}" presName="sibTrans" presStyleLbl="sibTrans2D1" presStyleIdx="2" presStyleCnt="14"/>
      <dgm:spPr/>
    </dgm:pt>
    <dgm:pt modelId="{6F125E83-FFF4-4D67-8ACB-52F66FD4A598}" type="pres">
      <dgm:prSet presAssocID="{630535CC-88AE-42C2-B190-B014DCA27E29}" presName="connectorText" presStyleLbl="sibTrans2D1" presStyleIdx="2" presStyleCnt="14"/>
      <dgm:spPr/>
    </dgm:pt>
    <dgm:pt modelId="{513D374C-3709-4A11-927B-B840A95DA2F0}" type="pres">
      <dgm:prSet presAssocID="{C945E8D5-A68A-4DB6-8167-8DA8AA4C6008}" presName="node" presStyleLbl="node1" presStyleIdx="3" presStyleCnt="14">
        <dgm:presLayoutVars>
          <dgm:bulletEnabled val="1"/>
        </dgm:presLayoutVars>
      </dgm:prSet>
      <dgm:spPr/>
    </dgm:pt>
    <dgm:pt modelId="{8EF2883C-9E19-49DC-A339-05417CE8B0E5}" type="pres">
      <dgm:prSet presAssocID="{E1551296-6A29-4C0D-BD21-7B2D6CE6AE0D}" presName="sibTrans" presStyleLbl="sibTrans2D1" presStyleIdx="3" presStyleCnt="14"/>
      <dgm:spPr/>
    </dgm:pt>
    <dgm:pt modelId="{B8F8AE65-54CF-4586-934A-BFEBB43E7763}" type="pres">
      <dgm:prSet presAssocID="{E1551296-6A29-4C0D-BD21-7B2D6CE6AE0D}" presName="connectorText" presStyleLbl="sibTrans2D1" presStyleIdx="3" presStyleCnt="14"/>
      <dgm:spPr/>
    </dgm:pt>
    <dgm:pt modelId="{4D0A8393-BEC0-43DE-901B-5F04E5C08C87}" type="pres">
      <dgm:prSet presAssocID="{0AD4D209-B5B7-48A0-AEA0-39AFF203CB02}" presName="node" presStyleLbl="node1" presStyleIdx="4" presStyleCnt="14">
        <dgm:presLayoutVars>
          <dgm:bulletEnabled val="1"/>
        </dgm:presLayoutVars>
      </dgm:prSet>
      <dgm:spPr/>
    </dgm:pt>
    <dgm:pt modelId="{64A404C3-BF03-458A-BB5D-3D7542737FD8}" type="pres">
      <dgm:prSet presAssocID="{5B00AB71-4454-4F41-9977-07D9111C88C3}" presName="sibTrans" presStyleLbl="sibTrans2D1" presStyleIdx="4" presStyleCnt="14"/>
      <dgm:spPr/>
    </dgm:pt>
    <dgm:pt modelId="{95A23499-2D38-4245-9F38-76292549D7B4}" type="pres">
      <dgm:prSet presAssocID="{5B00AB71-4454-4F41-9977-07D9111C88C3}" presName="connectorText" presStyleLbl="sibTrans2D1" presStyleIdx="4" presStyleCnt="14"/>
      <dgm:spPr/>
    </dgm:pt>
    <dgm:pt modelId="{3ACD0215-614C-458D-8B02-D005AD12750F}" type="pres">
      <dgm:prSet presAssocID="{9BFCD777-824F-4714-97B1-4D1A7068E8C7}" presName="node" presStyleLbl="node1" presStyleIdx="5" presStyleCnt="14">
        <dgm:presLayoutVars>
          <dgm:bulletEnabled val="1"/>
        </dgm:presLayoutVars>
      </dgm:prSet>
      <dgm:spPr/>
    </dgm:pt>
    <dgm:pt modelId="{80A167FB-B7E7-41C9-8B65-F27DE07BD779}" type="pres">
      <dgm:prSet presAssocID="{5C360948-842E-4A6B-AA40-F04FC504BED6}" presName="sibTrans" presStyleLbl="sibTrans2D1" presStyleIdx="5" presStyleCnt="14"/>
      <dgm:spPr/>
    </dgm:pt>
    <dgm:pt modelId="{0D75EFB6-4FF3-4669-859A-F9760673C1FC}" type="pres">
      <dgm:prSet presAssocID="{5C360948-842E-4A6B-AA40-F04FC504BED6}" presName="connectorText" presStyleLbl="sibTrans2D1" presStyleIdx="5" presStyleCnt="14"/>
      <dgm:spPr/>
    </dgm:pt>
    <dgm:pt modelId="{236F11AA-B87A-44B3-A194-914383ECB5CC}" type="pres">
      <dgm:prSet presAssocID="{688F6578-28DA-4A3E-AAE9-49F3D158A918}" presName="node" presStyleLbl="node1" presStyleIdx="6" presStyleCnt="14">
        <dgm:presLayoutVars>
          <dgm:bulletEnabled val="1"/>
        </dgm:presLayoutVars>
      </dgm:prSet>
      <dgm:spPr/>
    </dgm:pt>
    <dgm:pt modelId="{0C04C5BF-8E81-4793-9E9B-90E6CA536282}" type="pres">
      <dgm:prSet presAssocID="{BB035296-0475-44E8-853F-DA861DFCB2BE}" presName="sibTrans" presStyleLbl="sibTrans2D1" presStyleIdx="6" presStyleCnt="14"/>
      <dgm:spPr/>
    </dgm:pt>
    <dgm:pt modelId="{0E38A93F-C781-4A5E-9A7D-13E10E0F65C3}" type="pres">
      <dgm:prSet presAssocID="{BB035296-0475-44E8-853F-DA861DFCB2BE}" presName="connectorText" presStyleLbl="sibTrans2D1" presStyleIdx="6" presStyleCnt="14"/>
      <dgm:spPr/>
    </dgm:pt>
    <dgm:pt modelId="{92768AB5-FF3E-4B54-9B64-3B7C79CF37B7}" type="pres">
      <dgm:prSet presAssocID="{259668BF-1BD9-40BB-B949-3396352D87DB}" presName="node" presStyleLbl="node1" presStyleIdx="7" presStyleCnt="14">
        <dgm:presLayoutVars>
          <dgm:bulletEnabled val="1"/>
        </dgm:presLayoutVars>
      </dgm:prSet>
      <dgm:spPr/>
    </dgm:pt>
    <dgm:pt modelId="{8E377CBF-7ADE-40AF-AFD5-EAD888F292A7}" type="pres">
      <dgm:prSet presAssocID="{073BAAFD-AFF2-426A-888C-144018893A0D}" presName="sibTrans" presStyleLbl="sibTrans2D1" presStyleIdx="7" presStyleCnt="14"/>
      <dgm:spPr/>
    </dgm:pt>
    <dgm:pt modelId="{2FDF9EAF-873A-4A32-8D56-BC5611A9F3FA}" type="pres">
      <dgm:prSet presAssocID="{073BAAFD-AFF2-426A-888C-144018893A0D}" presName="connectorText" presStyleLbl="sibTrans2D1" presStyleIdx="7" presStyleCnt="14"/>
      <dgm:spPr/>
    </dgm:pt>
    <dgm:pt modelId="{5415F1D8-756C-411A-AEA7-0E460AE3C8EE}" type="pres">
      <dgm:prSet presAssocID="{37DFC112-E944-422D-BD24-B9C622CAD708}" presName="node" presStyleLbl="node1" presStyleIdx="8" presStyleCnt="14">
        <dgm:presLayoutVars>
          <dgm:bulletEnabled val="1"/>
        </dgm:presLayoutVars>
      </dgm:prSet>
      <dgm:spPr/>
    </dgm:pt>
    <dgm:pt modelId="{F470AB86-E3AA-4CCD-ADEA-0C05FA8067B3}" type="pres">
      <dgm:prSet presAssocID="{6DE77703-DBFD-497A-8818-5581890D3A6A}" presName="sibTrans" presStyleLbl="sibTrans2D1" presStyleIdx="8" presStyleCnt="14"/>
      <dgm:spPr/>
    </dgm:pt>
    <dgm:pt modelId="{33C3552D-95B1-45E5-97AB-E3B43015B1AA}" type="pres">
      <dgm:prSet presAssocID="{6DE77703-DBFD-497A-8818-5581890D3A6A}" presName="connectorText" presStyleLbl="sibTrans2D1" presStyleIdx="8" presStyleCnt="14"/>
      <dgm:spPr/>
    </dgm:pt>
    <dgm:pt modelId="{A242D301-C0E0-4006-B937-92822D996653}" type="pres">
      <dgm:prSet presAssocID="{72A29488-8326-4DFA-82C2-9CB53F2B5051}" presName="node" presStyleLbl="node1" presStyleIdx="9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2C529C-B270-49F9-AE5A-6D5D79FECE65}" type="pres">
      <dgm:prSet presAssocID="{7744EF7D-EAB3-47F0-B19D-195CF05E4FC2}" presName="sibTrans" presStyleLbl="sibTrans2D1" presStyleIdx="9" presStyleCnt="14"/>
      <dgm:spPr/>
    </dgm:pt>
    <dgm:pt modelId="{850E9131-4130-4AD3-97EF-C0E75BC9674E}" type="pres">
      <dgm:prSet presAssocID="{7744EF7D-EAB3-47F0-B19D-195CF05E4FC2}" presName="connectorText" presStyleLbl="sibTrans2D1" presStyleIdx="9" presStyleCnt="14"/>
      <dgm:spPr/>
    </dgm:pt>
    <dgm:pt modelId="{7D36B60E-EB05-4795-A9C1-082A9EBA3636}" type="pres">
      <dgm:prSet presAssocID="{06491C3A-4184-4002-8529-FC97346D218C}" presName="node" presStyleLbl="node1" presStyleIdx="10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2FBFEF-F27C-4DD2-A351-FD2990AFCEAF}" type="pres">
      <dgm:prSet presAssocID="{371FCC9F-55B0-44BD-8E3D-2008DE7B8900}" presName="sibTrans" presStyleLbl="sibTrans2D1" presStyleIdx="10" presStyleCnt="14"/>
      <dgm:spPr/>
    </dgm:pt>
    <dgm:pt modelId="{2694A867-AD9E-4F15-BC99-A04E61601C92}" type="pres">
      <dgm:prSet presAssocID="{371FCC9F-55B0-44BD-8E3D-2008DE7B8900}" presName="connectorText" presStyleLbl="sibTrans2D1" presStyleIdx="10" presStyleCnt="14"/>
      <dgm:spPr/>
    </dgm:pt>
    <dgm:pt modelId="{894E66ED-DBCF-4C9B-913A-F6D388E4C524}" type="pres">
      <dgm:prSet presAssocID="{ED0C5550-D617-4F9F-B57A-230881554460}" presName="node" presStyleLbl="node1" presStyleIdx="11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D14DEB-152C-4DF5-9EF5-80C9CD789BA4}" type="pres">
      <dgm:prSet presAssocID="{21470450-0F50-4522-8789-23C9BCAFF53D}" presName="sibTrans" presStyleLbl="sibTrans2D1" presStyleIdx="11" presStyleCnt="14"/>
      <dgm:spPr/>
    </dgm:pt>
    <dgm:pt modelId="{B0719E60-39E9-4D48-8632-CC140E83DB52}" type="pres">
      <dgm:prSet presAssocID="{21470450-0F50-4522-8789-23C9BCAFF53D}" presName="connectorText" presStyleLbl="sibTrans2D1" presStyleIdx="11" presStyleCnt="14"/>
      <dgm:spPr/>
    </dgm:pt>
    <dgm:pt modelId="{D9D40C46-17D4-470F-9B23-CB01BFFB70D9}" type="pres">
      <dgm:prSet presAssocID="{A784C109-CE18-45FF-9E9A-4A5B4913D1F8}" presName="node" presStyleLbl="node1" presStyleIdx="12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BEE346-1157-4DE0-AA98-3054D57603EC}" type="pres">
      <dgm:prSet presAssocID="{72EA902C-6EDE-48D6-BC11-2559A63897AB}" presName="sibTrans" presStyleLbl="sibTrans2D1" presStyleIdx="12" presStyleCnt="14"/>
      <dgm:spPr/>
    </dgm:pt>
    <dgm:pt modelId="{4A59B853-F6A7-477F-9C21-390713F797AF}" type="pres">
      <dgm:prSet presAssocID="{72EA902C-6EDE-48D6-BC11-2559A63897AB}" presName="connectorText" presStyleLbl="sibTrans2D1" presStyleIdx="12" presStyleCnt="14"/>
      <dgm:spPr/>
    </dgm:pt>
    <dgm:pt modelId="{F60DD4BA-A668-4AA6-955C-110BCAA39EBA}" type="pres">
      <dgm:prSet presAssocID="{DA132B27-313B-4A0D-919F-247748515F85}" presName="node" presStyleLbl="node1" presStyleIdx="13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4D8432-0609-4984-A25C-F7B0C4BA61FC}" type="pres">
      <dgm:prSet presAssocID="{8E34B9CB-5DF6-45D2-91C3-C37F20F9E164}" presName="sibTrans" presStyleLbl="sibTrans2D1" presStyleIdx="13" presStyleCnt="14"/>
      <dgm:spPr/>
    </dgm:pt>
    <dgm:pt modelId="{028B0BA2-7BB8-45E3-855C-ECA74EB027F0}" type="pres">
      <dgm:prSet presAssocID="{8E34B9CB-5DF6-45D2-91C3-C37F20F9E164}" presName="connectorText" presStyleLbl="sibTrans2D1" presStyleIdx="13" presStyleCnt="14"/>
      <dgm:spPr/>
    </dgm:pt>
  </dgm:ptLst>
  <dgm:cxnLst>
    <dgm:cxn modelId="{3EA721AD-7D5C-4D86-B2E8-05C570C2E7EF}" type="presOf" srcId="{5C360948-842E-4A6B-AA40-F04FC504BED6}" destId="{80A167FB-B7E7-41C9-8B65-F27DE07BD779}" srcOrd="0" destOrd="0" presId="urn:microsoft.com/office/officeart/2005/8/layout/cycle2"/>
    <dgm:cxn modelId="{DE8428A2-0C2B-4DDE-A428-B0DA9822A7F5}" type="presOf" srcId="{E1551296-6A29-4C0D-BD21-7B2D6CE6AE0D}" destId="{B8F8AE65-54CF-4586-934A-BFEBB43E7763}" srcOrd="1" destOrd="0" presId="urn:microsoft.com/office/officeart/2005/8/layout/cycle2"/>
    <dgm:cxn modelId="{8D99FB36-06EB-492B-906E-2EE32BD40349}" srcId="{16A9877A-6959-41B1-A0D2-A43FF0D42AED}" destId="{688F6578-28DA-4A3E-AAE9-49F3D158A918}" srcOrd="6" destOrd="0" parTransId="{21854C60-A6E9-4EBB-8BC6-DFC126C26F2B}" sibTransId="{BB035296-0475-44E8-853F-DA861DFCB2BE}"/>
    <dgm:cxn modelId="{C6D2AAAB-E799-4E29-B718-D9CA5EFE9CDD}" type="presOf" srcId="{21470450-0F50-4522-8789-23C9BCAFF53D}" destId="{B2D14DEB-152C-4DF5-9EF5-80C9CD789BA4}" srcOrd="0" destOrd="0" presId="urn:microsoft.com/office/officeart/2005/8/layout/cycle2"/>
    <dgm:cxn modelId="{2561D5AF-8774-4063-B91F-0822D29FF90D}" type="presOf" srcId="{6D605E4C-8ADA-4195-9055-5C14A699C108}" destId="{315180C8-F9AF-424C-A278-4C077D70F636}" srcOrd="0" destOrd="0" presId="urn:microsoft.com/office/officeart/2005/8/layout/cycle2"/>
    <dgm:cxn modelId="{5B51C361-F3E1-4CB2-99AE-0C07F75C1825}" type="presOf" srcId="{C945E8D5-A68A-4DB6-8167-8DA8AA4C6008}" destId="{513D374C-3709-4A11-927B-B840A95DA2F0}" srcOrd="0" destOrd="0" presId="urn:microsoft.com/office/officeart/2005/8/layout/cycle2"/>
    <dgm:cxn modelId="{832F5883-03F8-426C-BBB6-3A9EC8CF856A}" type="presOf" srcId="{8E34B9CB-5DF6-45D2-91C3-C37F20F9E164}" destId="{D14D8432-0609-4984-A25C-F7B0C4BA61FC}" srcOrd="0" destOrd="0" presId="urn:microsoft.com/office/officeart/2005/8/layout/cycle2"/>
    <dgm:cxn modelId="{80BE34A5-3FF2-4471-A39F-24E3B49F0D3A}" srcId="{16A9877A-6959-41B1-A0D2-A43FF0D42AED}" destId="{C945E8D5-A68A-4DB6-8167-8DA8AA4C6008}" srcOrd="3" destOrd="0" parTransId="{E34CFC40-77F4-46D3-A1E6-AFFCD6BEA256}" sibTransId="{E1551296-6A29-4C0D-BD21-7B2D6CE6AE0D}"/>
    <dgm:cxn modelId="{1B6D9A4F-3E89-4B7E-8FB0-DCA7AEAFA8FE}" type="presOf" srcId="{688F6578-28DA-4A3E-AAE9-49F3D158A918}" destId="{236F11AA-B87A-44B3-A194-914383ECB5CC}" srcOrd="0" destOrd="0" presId="urn:microsoft.com/office/officeart/2005/8/layout/cycle2"/>
    <dgm:cxn modelId="{5F293092-9B52-4A61-BD01-FFA1449DB19E}" srcId="{16A9877A-6959-41B1-A0D2-A43FF0D42AED}" destId="{9BFCD777-824F-4714-97B1-4D1A7068E8C7}" srcOrd="5" destOrd="0" parTransId="{093560BF-A7C6-4AC3-B18E-17B74F1BA09B}" sibTransId="{5C360948-842E-4A6B-AA40-F04FC504BED6}"/>
    <dgm:cxn modelId="{1EF7D418-2E74-4A83-9AB7-BE59FDA98C4B}" type="presOf" srcId="{72EA902C-6EDE-48D6-BC11-2559A63897AB}" destId="{56BEE346-1157-4DE0-AA98-3054D57603EC}" srcOrd="0" destOrd="0" presId="urn:microsoft.com/office/officeart/2005/8/layout/cycle2"/>
    <dgm:cxn modelId="{4FB2BADC-9628-41E0-9C87-FEAC3BF5D93F}" type="presOf" srcId="{BB035296-0475-44E8-853F-DA861DFCB2BE}" destId="{0C04C5BF-8E81-4793-9E9B-90E6CA536282}" srcOrd="0" destOrd="0" presId="urn:microsoft.com/office/officeart/2005/8/layout/cycle2"/>
    <dgm:cxn modelId="{C906422D-25C6-46AD-B417-830C9AB7B3F6}" type="presOf" srcId="{ED0C5550-D617-4F9F-B57A-230881554460}" destId="{894E66ED-DBCF-4C9B-913A-F6D388E4C524}" srcOrd="0" destOrd="0" presId="urn:microsoft.com/office/officeart/2005/8/layout/cycle2"/>
    <dgm:cxn modelId="{93FFC5EF-8957-46CC-93DA-C6B86575F769}" type="presOf" srcId="{37DFC112-E944-422D-BD24-B9C622CAD708}" destId="{5415F1D8-756C-411A-AEA7-0E460AE3C8EE}" srcOrd="0" destOrd="0" presId="urn:microsoft.com/office/officeart/2005/8/layout/cycle2"/>
    <dgm:cxn modelId="{079D066D-847A-4A61-A506-B1C141A6157E}" type="presOf" srcId="{073BAAFD-AFF2-426A-888C-144018893A0D}" destId="{8E377CBF-7ADE-40AF-AFD5-EAD888F292A7}" srcOrd="0" destOrd="0" presId="urn:microsoft.com/office/officeart/2005/8/layout/cycle2"/>
    <dgm:cxn modelId="{603EB246-3A9A-4E6C-B823-CAA94EFEC59A}" srcId="{16A9877A-6959-41B1-A0D2-A43FF0D42AED}" destId="{259668BF-1BD9-40BB-B949-3396352D87DB}" srcOrd="7" destOrd="0" parTransId="{9C923551-2412-466E-BB5F-E9608DD0B205}" sibTransId="{073BAAFD-AFF2-426A-888C-144018893A0D}"/>
    <dgm:cxn modelId="{A3671AB7-AD86-4A58-94B0-DF06B6970BD2}" type="presOf" srcId="{54816B02-0D31-46DA-A799-7C0AA3D4CCE4}" destId="{D5D36CA0-591F-4EB9-9A6B-FB7B6734294A}" srcOrd="0" destOrd="0" presId="urn:microsoft.com/office/officeart/2005/8/layout/cycle2"/>
    <dgm:cxn modelId="{6931AE3D-1B68-47B3-B08A-1FEE3B88673C}" srcId="{16A9877A-6959-41B1-A0D2-A43FF0D42AED}" destId="{18D3CE94-830E-47E8-BBEA-DCB101E0CF0A}" srcOrd="0" destOrd="0" parTransId="{3ACA0DE9-2E5A-4632-B1ED-92E3FB8BE2EB}" sibTransId="{2B9646F8-AECA-47A1-A7CA-7F4C3672F083}"/>
    <dgm:cxn modelId="{8B589CB3-78A1-4043-A30A-9C647F977ECB}" srcId="{16A9877A-6959-41B1-A0D2-A43FF0D42AED}" destId="{06491C3A-4184-4002-8529-FC97346D218C}" srcOrd="10" destOrd="0" parTransId="{CE832906-3D06-4523-BA77-742E6468BA15}" sibTransId="{371FCC9F-55B0-44BD-8E3D-2008DE7B8900}"/>
    <dgm:cxn modelId="{20100D55-06DD-45F7-A4A3-94004E9731A7}" srcId="{16A9877A-6959-41B1-A0D2-A43FF0D42AED}" destId="{A784C109-CE18-45FF-9E9A-4A5B4913D1F8}" srcOrd="12" destOrd="0" parTransId="{C2C25948-6B7F-4A3F-8D18-EB7E0C556D5D}" sibTransId="{72EA902C-6EDE-48D6-BC11-2559A63897AB}"/>
    <dgm:cxn modelId="{53113565-4C15-4240-96A3-5000F05A2ADE}" type="presOf" srcId="{BB035296-0475-44E8-853F-DA861DFCB2BE}" destId="{0E38A93F-C781-4A5E-9A7D-13E10E0F65C3}" srcOrd="1" destOrd="0" presId="urn:microsoft.com/office/officeart/2005/8/layout/cycle2"/>
    <dgm:cxn modelId="{7DFED498-0478-4BE3-A701-724741DAA5E9}" type="presOf" srcId="{5B00AB71-4454-4F41-9977-07D9111C88C3}" destId="{64A404C3-BF03-458A-BB5D-3D7542737FD8}" srcOrd="0" destOrd="0" presId="urn:microsoft.com/office/officeart/2005/8/layout/cycle2"/>
    <dgm:cxn modelId="{2B2CFD2D-4EA7-4001-9D5F-6063C98EA238}" srcId="{16A9877A-6959-41B1-A0D2-A43FF0D42AED}" destId="{DA132B27-313B-4A0D-919F-247748515F85}" srcOrd="13" destOrd="0" parTransId="{E5D47D00-85F4-4266-A2E0-57FC06348411}" sibTransId="{8E34B9CB-5DF6-45D2-91C3-C37F20F9E164}"/>
    <dgm:cxn modelId="{7E2F6CAA-2A65-4F4B-ABE1-EB6286418D3E}" type="presOf" srcId="{18D3CE94-830E-47E8-BBEA-DCB101E0CF0A}" destId="{E1FEF003-757E-41AE-B9E2-CAE7AC589B63}" srcOrd="0" destOrd="0" presId="urn:microsoft.com/office/officeart/2005/8/layout/cycle2"/>
    <dgm:cxn modelId="{33E710E1-7551-495C-967E-041354ADC6E3}" type="presOf" srcId="{630535CC-88AE-42C2-B190-B014DCA27E29}" destId="{6F125E83-FFF4-4D67-8ACB-52F66FD4A598}" srcOrd="1" destOrd="0" presId="urn:microsoft.com/office/officeart/2005/8/layout/cycle2"/>
    <dgm:cxn modelId="{03DEC61C-08A2-4787-93DC-54FECB85A2BD}" type="presOf" srcId="{21470450-0F50-4522-8789-23C9BCAFF53D}" destId="{B0719E60-39E9-4D48-8632-CC140E83DB52}" srcOrd="1" destOrd="0" presId="urn:microsoft.com/office/officeart/2005/8/layout/cycle2"/>
    <dgm:cxn modelId="{9A699A0F-07E9-41D7-9312-278A3C716F8D}" type="presOf" srcId="{259668BF-1BD9-40BB-B949-3396352D87DB}" destId="{92768AB5-FF3E-4B54-9B64-3B7C79CF37B7}" srcOrd="0" destOrd="0" presId="urn:microsoft.com/office/officeart/2005/8/layout/cycle2"/>
    <dgm:cxn modelId="{440DE7A0-FA87-4CA7-ADB0-7B1144C6DAB3}" type="presOf" srcId="{371FCC9F-55B0-44BD-8E3D-2008DE7B8900}" destId="{B22FBFEF-F27C-4DD2-A351-FD2990AFCEAF}" srcOrd="0" destOrd="0" presId="urn:microsoft.com/office/officeart/2005/8/layout/cycle2"/>
    <dgm:cxn modelId="{FE0A3DA8-EAD2-48E8-8A4C-25179AFA5BB9}" type="presOf" srcId="{5B00AB71-4454-4F41-9977-07D9111C88C3}" destId="{95A23499-2D38-4245-9F38-76292549D7B4}" srcOrd="1" destOrd="0" presId="urn:microsoft.com/office/officeart/2005/8/layout/cycle2"/>
    <dgm:cxn modelId="{28E19D43-8F02-4C87-954E-6C4163DB843C}" type="presOf" srcId="{2B9646F8-AECA-47A1-A7CA-7F4C3672F083}" destId="{F6637EA7-5445-4B70-A408-832842AAA947}" srcOrd="1" destOrd="0" presId="urn:microsoft.com/office/officeart/2005/8/layout/cycle2"/>
    <dgm:cxn modelId="{2975B8B7-9B33-4827-84F8-301828C79A22}" type="presOf" srcId="{A784C109-CE18-45FF-9E9A-4A5B4913D1F8}" destId="{D9D40C46-17D4-470F-9B23-CB01BFFB70D9}" srcOrd="0" destOrd="0" presId="urn:microsoft.com/office/officeart/2005/8/layout/cycle2"/>
    <dgm:cxn modelId="{0964C9DB-2785-484D-953A-E03F168D69E7}" type="presOf" srcId="{E1551296-6A29-4C0D-BD21-7B2D6CE6AE0D}" destId="{8EF2883C-9E19-49DC-A339-05417CE8B0E5}" srcOrd="0" destOrd="0" presId="urn:microsoft.com/office/officeart/2005/8/layout/cycle2"/>
    <dgm:cxn modelId="{C3F31C1E-1E65-4902-8D6C-FD0F73C77937}" srcId="{16A9877A-6959-41B1-A0D2-A43FF0D42AED}" destId="{37DFC112-E944-422D-BD24-B9C622CAD708}" srcOrd="8" destOrd="0" parTransId="{2BA0C99A-6EF9-4154-862D-D6329D7485A3}" sibTransId="{6DE77703-DBFD-497A-8818-5581890D3A6A}"/>
    <dgm:cxn modelId="{E7E226AB-0531-4227-A3C7-D553FFB6F139}" type="presOf" srcId="{5474FBA6-4C88-4362-B6EE-C84A511A8C5E}" destId="{14B56B5D-8E98-49CD-AD58-12708FDB3D1B}" srcOrd="0" destOrd="0" presId="urn:microsoft.com/office/officeart/2005/8/layout/cycle2"/>
    <dgm:cxn modelId="{E41B28E8-86B2-4321-8CA8-80CB2A90EA9E}" type="presOf" srcId="{0AD4D209-B5B7-48A0-AEA0-39AFF203CB02}" destId="{4D0A8393-BEC0-43DE-901B-5F04E5C08C87}" srcOrd="0" destOrd="0" presId="urn:microsoft.com/office/officeart/2005/8/layout/cycle2"/>
    <dgm:cxn modelId="{89F78024-3D9A-42E9-AC3D-F2641632B99F}" type="presOf" srcId="{5474FBA6-4C88-4362-B6EE-C84A511A8C5E}" destId="{3753A708-2633-4FF4-A9E8-65BFFF3EC196}" srcOrd="1" destOrd="0" presId="urn:microsoft.com/office/officeart/2005/8/layout/cycle2"/>
    <dgm:cxn modelId="{57C6292C-899A-455F-9206-EB7B4070A3A1}" srcId="{16A9877A-6959-41B1-A0D2-A43FF0D42AED}" destId="{72A29488-8326-4DFA-82C2-9CB53F2B5051}" srcOrd="9" destOrd="0" parTransId="{3F908FDC-1752-47ED-812B-81FAA0256FFB}" sibTransId="{7744EF7D-EAB3-47F0-B19D-195CF05E4FC2}"/>
    <dgm:cxn modelId="{0BDD0107-10F1-48F0-87BC-500ECA15231C}" srcId="{16A9877A-6959-41B1-A0D2-A43FF0D42AED}" destId="{0AD4D209-B5B7-48A0-AEA0-39AFF203CB02}" srcOrd="4" destOrd="0" parTransId="{6FB1708C-6F24-4737-B42C-7997FC244094}" sibTransId="{5B00AB71-4454-4F41-9977-07D9111C88C3}"/>
    <dgm:cxn modelId="{4EBFFF66-7D4D-4C3D-92CD-B8DD54793252}" srcId="{16A9877A-6959-41B1-A0D2-A43FF0D42AED}" destId="{54816B02-0D31-46DA-A799-7C0AA3D4CCE4}" srcOrd="2" destOrd="0" parTransId="{DB72578E-D205-4D6B-A927-DDD0DA56D782}" sibTransId="{630535CC-88AE-42C2-B190-B014DCA27E29}"/>
    <dgm:cxn modelId="{69B03B56-2731-4298-91DB-CEA4B9576FA0}" type="presOf" srcId="{5C360948-842E-4A6B-AA40-F04FC504BED6}" destId="{0D75EFB6-4FF3-4669-859A-F9760673C1FC}" srcOrd="1" destOrd="0" presId="urn:microsoft.com/office/officeart/2005/8/layout/cycle2"/>
    <dgm:cxn modelId="{FB581965-5D16-4F18-B7AF-2B08BB12013F}" type="presOf" srcId="{6DE77703-DBFD-497A-8818-5581890D3A6A}" destId="{F470AB86-E3AA-4CCD-ADEA-0C05FA8067B3}" srcOrd="0" destOrd="0" presId="urn:microsoft.com/office/officeart/2005/8/layout/cycle2"/>
    <dgm:cxn modelId="{1CA17096-AC18-4D9E-8A63-E36D55C5212E}" type="presOf" srcId="{073BAAFD-AFF2-426A-888C-144018893A0D}" destId="{2FDF9EAF-873A-4A32-8D56-BC5611A9F3FA}" srcOrd="1" destOrd="0" presId="urn:microsoft.com/office/officeart/2005/8/layout/cycle2"/>
    <dgm:cxn modelId="{6EC40AC1-64A9-48D3-8DE7-65E7AD2F2B24}" type="presOf" srcId="{16A9877A-6959-41B1-A0D2-A43FF0D42AED}" destId="{DBFBB944-627A-43A4-99A6-964281238342}" srcOrd="0" destOrd="0" presId="urn:microsoft.com/office/officeart/2005/8/layout/cycle2"/>
    <dgm:cxn modelId="{D865E8AB-D451-474F-A93E-61907EC51853}" type="presOf" srcId="{72EA902C-6EDE-48D6-BC11-2559A63897AB}" destId="{4A59B853-F6A7-477F-9C21-390713F797AF}" srcOrd="1" destOrd="0" presId="urn:microsoft.com/office/officeart/2005/8/layout/cycle2"/>
    <dgm:cxn modelId="{16307506-E98D-4184-B9DB-3CEA3B42F0F5}" type="presOf" srcId="{371FCC9F-55B0-44BD-8E3D-2008DE7B8900}" destId="{2694A867-AD9E-4F15-BC99-A04E61601C92}" srcOrd="1" destOrd="0" presId="urn:microsoft.com/office/officeart/2005/8/layout/cycle2"/>
    <dgm:cxn modelId="{86C0CA92-EA73-440A-95F0-16250E6E7359}" srcId="{16A9877A-6959-41B1-A0D2-A43FF0D42AED}" destId="{6D605E4C-8ADA-4195-9055-5C14A699C108}" srcOrd="1" destOrd="0" parTransId="{23ADAFDD-0A3C-4B00-891E-E2E7CC96BB80}" sibTransId="{5474FBA6-4C88-4362-B6EE-C84A511A8C5E}"/>
    <dgm:cxn modelId="{7D9E5D41-EB53-4106-B2CA-BE7EA7AC52D9}" type="presOf" srcId="{7744EF7D-EAB3-47F0-B19D-195CF05E4FC2}" destId="{850E9131-4130-4AD3-97EF-C0E75BC9674E}" srcOrd="1" destOrd="0" presId="urn:microsoft.com/office/officeart/2005/8/layout/cycle2"/>
    <dgm:cxn modelId="{0579766F-CC2E-4594-A03B-6C8492F41D6B}" type="presOf" srcId="{06491C3A-4184-4002-8529-FC97346D218C}" destId="{7D36B60E-EB05-4795-A9C1-082A9EBA3636}" srcOrd="0" destOrd="0" presId="urn:microsoft.com/office/officeart/2005/8/layout/cycle2"/>
    <dgm:cxn modelId="{0BF5568C-6741-4EE5-A71B-3A4AA8B59FF6}" type="presOf" srcId="{6DE77703-DBFD-497A-8818-5581890D3A6A}" destId="{33C3552D-95B1-45E5-97AB-E3B43015B1AA}" srcOrd="1" destOrd="0" presId="urn:microsoft.com/office/officeart/2005/8/layout/cycle2"/>
    <dgm:cxn modelId="{9E82085A-9A49-4D9A-A8A6-55A8CC212165}" type="presOf" srcId="{7744EF7D-EAB3-47F0-B19D-195CF05E4FC2}" destId="{4D2C529C-B270-49F9-AE5A-6D5D79FECE65}" srcOrd="0" destOrd="0" presId="urn:microsoft.com/office/officeart/2005/8/layout/cycle2"/>
    <dgm:cxn modelId="{68EBFAFF-8DE7-41C0-8A8F-2097DAA18168}" type="presOf" srcId="{72A29488-8326-4DFA-82C2-9CB53F2B5051}" destId="{A242D301-C0E0-4006-B937-92822D996653}" srcOrd="0" destOrd="0" presId="urn:microsoft.com/office/officeart/2005/8/layout/cycle2"/>
    <dgm:cxn modelId="{B2B5FEFE-D7C5-4E77-8374-9621EAD1BE24}" type="presOf" srcId="{630535CC-88AE-42C2-B190-B014DCA27E29}" destId="{8F32AEED-267D-4E85-9211-F7D3DABA8314}" srcOrd="0" destOrd="0" presId="urn:microsoft.com/office/officeart/2005/8/layout/cycle2"/>
    <dgm:cxn modelId="{45B66524-5CA5-4E98-83B0-88A4192A0C0D}" srcId="{16A9877A-6959-41B1-A0D2-A43FF0D42AED}" destId="{ED0C5550-D617-4F9F-B57A-230881554460}" srcOrd="11" destOrd="0" parTransId="{B44ED1AF-44B6-4C62-B89C-9DB25572B710}" sibTransId="{21470450-0F50-4522-8789-23C9BCAFF53D}"/>
    <dgm:cxn modelId="{13B44109-9EA9-4846-9911-9F1419947397}" type="presOf" srcId="{8E34B9CB-5DF6-45D2-91C3-C37F20F9E164}" destId="{028B0BA2-7BB8-45E3-855C-ECA74EB027F0}" srcOrd="1" destOrd="0" presId="urn:microsoft.com/office/officeart/2005/8/layout/cycle2"/>
    <dgm:cxn modelId="{C3917329-40CA-41D0-974B-8D5E6BCC3E6D}" type="presOf" srcId="{2B9646F8-AECA-47A1-A7CA-7F4C3672F083}" destId="{B06E0E29-2E6F-4DFF-BB4D-AED80B4D55A5}" srcOrd="0" destOrd="0" presId="urn:microsoft.com/office/officeart/2005/8/layout/cycle2"/>
    <dgm:cxn modelId="{27809397-0A88-4339-96D9-A8ECB3B06502}" type="presOf" srcId="{9BFCD777-824F-4714-97B1-4D1A7068E8C7}" destId="{3ACD0215-614C-458D-8B02-D005AD12750F}" srcOrd="0" destOrd="0" presId="urn:microsoft.com/office/officeart/2005/8/layout/cycle2"/>
    <dgm:cxn modelId="{D3A70A24-5A0C-46F9-9B50-D25F4CBA4349}" type="presOf" srcId="{DA132B27-313B-4A0D-919F-247748515F85}" destId="{F60DD4BA-A668-4AA6-955C-110BCAA39EBA}" srcOrd="0" destOrd="0" presId="urn:microsoft.com/office/officeart/2005/8/layout/cycle2"/>
    <dgm:cxn modelId="{CA822B1B-754F-4EF7-8360-DAD1486256F9}" type="presParOf" srcId="{DBFBB944-627A-43A4-99A6-964281238342}" destId="{E1FEF003-757E-41AE-B9E2-CAE7AC589B63}" srcOrd="0" destOrd="0" presId="urn:microsoft.com/office/officeart/2005/8/layout/cycle2"/>
    <dgm:cxn modelId="{3D9CEBC9-2207-4D53-9F6C-3CA001FB206A}" type="presParOf" srcId="{DBFBB944-627A-43A4-99A6-964281238342}" destId="{B06E0E29-2E6F-4DFF-BB4D-AED80B4D55A5}" srcOrd="1" destOrd="0" presId="urn:microsoft.com/office/officeart/2005/8/layout/cycle2"/>
    <dgm:cxn modelId="{6AD136C0-6947-44DF-81CE-55236A0CDA5C}" type="presParOf" srcId="{B06E0E29-2E6F-4DFF-BB4D-AED80B4D55A5}" destId="{F6637EA7-5445-4B70-A408-832842AAA947}" srcOrd="0" destOrd="0" presId="urn:microsoft.com/office/officeart/2005/8/layout/cycle2"/>
    <dgm:cxn modelId="{8E4968CC-E45A-489C-8B0D-D726111CBAFA}" type="presParOf" srcId="{DBFBB944-627A-43A4-99A6-964281238342}" destId="{315180C8-F9AF-424C-A278-4C077D70F636}" srcOrd="2" destOrd="0" presId="urn:microsoft.com/office/officeart/2005/8/layout/cycle2"/>
    <dgm:cxn modelId="{56E2E82C-CC66-4CE6-A35E-5A2DA6A467BC}" type="presParOf" srcId="{DBFBB944-627A-43A4-99A6-964281238342}" destId="{14B56B5D-8E98-49CD-AD58-12708FDB3D1B}" srcOrd="3" destOrd="0" presId="urn:microsoft.com/office/officeart/2005/8/layout/cycle2"/>
    <dgm:cxn modelId="{464061BF-B2F5-4062-9D0F-2A7E11E42C7B}" type="presParOf" srcId="{14B56B5D-8E98-49CD-AD58-12708FDB3D1B}" destId="{3753A708-2633-4FF4-A9E8-65BFFF3EC196}" srcOrd="0" destOrd="0" presId="urn:microsoft.com/office/officeart/2005/8/layout/cycle2"/>
    <dgm:cxn modelId="{89827AA3-F84C-434E-82F6-12EA690BA17F}" type="presParOf" srcId="{DBFBB944-627A-43A4-99A6-964281238342}" destId="{D5D36CA0-591F-4EB9-9A6B-FB7B6734294A}" srcOrd="4" destOrd="0" presId="urn:microsoft.com/office/officeart/2005/8/layout/cycle2"/>
    <dgm:cxn modelId="{8F360053-2AD9-4B09-9438-15BEB365DFC2}" type="presParOf" srcId="{DBFBB944-627A-43A4-99A6-964281238342}" destId="{8F32AEED-267D-4E85-9211-F7D3DABA8314}" srcOrd="5" destOrd="0" presId="urn:microsoft.com/office/officeart/2005/8/layout/cycle2"/>
    <dgm:cxn modelId="{0A40B547-F743-41DE-B784-C3EB7A602F1C}" type="presParOf" srcId="{8F32AEED-267D-4E85-9211-F7D3DABA8314}" destId="{6F125E83-FFF4-4D67-8ACB-52F66FD4A598}" srcOrd="0" destOrd="0" presId="urn:microsoft.com/office/officeart/2005/8/layout/cycle2"/>
    <dgm:cxn modelId="{F82FDC39-A545-4AE1-967F-37039E542393}" type="presParOf" srcId="{DBFBB944-627A-43A4-99A6-964281238342}" destId="{513D374C-3709-4A11-927B-B840A95DA2F0}" srcOrd="6" destOrd="0" presId="urn:microsoft.com/office/officeart/2005/8/layout/cycle2"/>
    <dgm:cxn modelId="{5F623813-A8BE-40FB-9A79-291B8393B359}" type="presParOf" srcId="{DBFBB944-627A-43A4-99A6-964281238342}" destId="{8EF2883C-9E19-49DC-A339-05417CE8B0E5}" srcOrd="7" destOrd="0" presId="urn:microsoft.com/office/officeart/2005/8/layout/cycle2"/>
    <dgm:cxn modelId="{06284735-F039-4BAF-BA12-3DB4C1BF7696}" type="presParOf" srcId="{8EF2883C-9E19-49DC-A339-05417CE8B0E5}" destId="{B8F8AE65-54CF-4586-934A-BFEBB43E7763}" srcOrd="0" destOrd="0" presId="urn:microsoft.com/office/officeart/2005/8/layout/cycle2"/>
    <dgm:cxn modelId="{2695E607-8AF7-42CF-9C36-13A2E51F15E9}" type="presParOf" srcId="{DBFBB944-627A-43A4-99A6-964281238342}" destId="{4D0A8393-BEC0-43DE-901B-5F04E5C08C87}" srcOrd="8" destOrd="0" presId="urn:microsoft.com/office/officeart/2005/8/layout/cycle2"/>
    <dgm:cxn modelId="{4CD39AB5-DEE2-4A07-9645-39AEAD211BBC}" type="presParOf" srcId="{DBFBB944-627A-43A4-99A6-964281238342}" destId="{64A404C3-BF03-458A-BB5D-3D7542737FD8}" srcOrd="9" destOrd="0" presId="urn:microsoft.com/office/officeart/2005/8/layout/cycle2"/>
    <dgm:cxn modelId="{952134CB-0706-4FFE-B45E-FF33466A6D63}" type="presParOf" srcId="{64A404C3-BF03-458A-BB5D-3D7542737FD8}" destId="{95A23499-2D38-4245-9F38-76292549D7B4}" srcOrd="0" destOrd="0" presId="urn:microsoft.com/office/officeart/2005/8/layout/cycle2"/>
    <dgm:cxn modelId="{E19D2E2E-5F67-4DF4-AAC8-70D47A53BBBD}" type="presParOf" srcId="{DBFBB944-627A-43A4-99A6-964281238342}" destId="{3ACD0215-614C-458D-8B02-D005AD12750F}" srcOrd="10" destOrd="0" presId="urn:microsoft.com/office/officeart/2005/8/layout/cycle2"/>
    <dgm:cxn modelId="{EF662273-E2A7-4BDC-BED0-ACEF04441F2C}" type="presParOf" srcId="{DBFBB944-627A-43A4-99A6-964281238342}" destId="{80A167FB-B7E7-41C9-8B65-F27DE07BD779}" srcOrd="11" destOrd="0" presId="urn:microsoft.com/office/officeart/2005/8/layout/cycle2"/>
    <dgm:cxn modelId="{027D077F-622B-4720-9E44-C22EB17A7020}" type="presParOf" srcId="{80A167FB-B7E7-41C9-8B65-F27DE07BD779}" destId="{0D75EFB6-4FF3-4669-859A-F9760673C1FC}" srcOrd="0" destOrd="0" presId="urn:microsoft.com/office/officeart/2005/8/layout/cycle2"/>
    <dgm:cxn modelId="{7F753A54-C652-43C0-BF21-506ED04448FE}" type="presParOf" srcId="{DBFBB944-627A-43A4-99A6-964281238342}" destId="{236F11AA-B87A-44B3-A194-914383ECB5CC}" srcOrd="12" destOrd="0" presId="urn:microsoft.com/office/officeart/2005/8/layout/cycle2"/>
    <dgm:cxn modelId="{5506A579-D090-4164-95B3-23C1FF762713}" type="presParOf" srcId="{DBFBB944-627A-43A4-99A6-964281238342}" destId="{0C04C5BF-8E81-4793-9E9B-90E6CA536282}" srcOrd="13" destOrd="0" presId="urn:microsoft.com/office/officeart/2005/8/layout/cycle2"/>
    <dgm:cxn modelId="{5FCF32DA-EDC5-4EDB-BD83-A8B5A1F6065B}" type="presParOf" srcId="{0C04C5BF-8E81-4793-9E9B-90E6CA536282}" destId="{0E38A93F-C781-4A5E-9A7D-13E10E0F65C3}" srcOrd="0" destOrd="0" presId="urn:microsoft.com/office/officeart/2005/8/layout/cycle2"/>
    <dgm:cxn modelId="{4D02C9AC-1587-4242-BF68-A282B671692C}" type="presParOf" srcId="{DBFBB944-627A-43A4-99A6-964281238342}" destId="{92768AB5-FF3E-4B54-9B64-3B7C79CF37B7}" srcOrd="14" destOrd="0" presId="urn:microsoft.com/office/officeart/2005/8/layout/cycle2"/>
    <dgm:cxn modelId="{807A143C-231E-4023-9B6F-AE93A041B8F1}" type="presParOf" srcId="{DBFBB944-627A-43A4-99A6-964281238342}" destId="{8E377CBF-7ADE-40AF-AFD5-EAD888F292A7}" srcOrd="15" destOrd="0" presId="urn:microsoft.com/office/officeart/2005/8/layout/cycle2"/>
    <dgm:cxn modelId="{3340BD22-48A1-4759-9479-DB95AA673BF3}" type="presParOf" srcId="{8E377CBF-7ADE-40AF-AFD5-EAD888F292A7}" destId="{2FDF9EAF-873A-4A32-8D56-BC5611A9F3FA}" srcOrd="0" destOrd="0" presId="urn:microsoft.com/office/officeart/2005/8/layout/cycle2"/>
    <dgm:cxn modelId="{71BF1531-7028-4691-A611-93F2C207B13E}" type="presParOf" srcId="{DBFBB944-627A-43A4-99A6-964281238342}" destId="{5415F1D8-756C-411A-AEA7-0E460AE3C8EE}" srcOrd="16" destOrd="0" presId="urn:microsoft.com/office/officeart/2005/8/layout/cycle2"/>
    <dgm:cxn modelId="{E3F8C83A-D23B-48C4-8EC1-06B040DB1A51}" type="presParOf" srcId="{DBFBB944-627A-43A4-99A6-964281238342}" destId="{F470AB86-E3AA-4CCD-ADEA-0C05FA8067B3}" srcOrd="17" destOrd="0" presId="urn:microsoft.com/office/officeart/2005/8/layout/cycle2"/>
    <dgm:cxn modelId="{D33A1774-9D8C-4F3F-A685-56078F647C90}" type="presParOf" srcId="{F470AB86-E3AA-4CCD-ADEA-0C05FA8067B3}" destId="{33C3552D-95B1-45E5-97AB-E3B43015B1AA}" srcOrd="0" destOrd="0" presId="urn:microsoft.com/office/officeart/2005/8/layout/cycle2"/>
    <dgm:cxn modelId="{03A48AEE-50CF-480A-B206-394133056837}" type="presParOf" srcId="{DBFBB944-627A-43A4-99A6-964281238342}" destId="{A242D301-C0E0-4006-B937-92822D996653}" srcOrd="18" destOrd="0" presId="urn:microsoft.com/office/officeart/2005/8/layout/cycle2"/>
    <dgm:cxn modelId="{A7ECFC71-945A-4147-B9AD-40FE6CCFE953}" type="presParOf" srcId="{DBFBB944-627A-43A4-99A6-964281238342}" destId="{4D2C529C-B270-49F9-AE5A-6D5D79FECE65}" srcOrd="19" destOrd="0" presId="urn:microsoft.com/office/officeart/2005/8/layout/cycle2"/>
    <dgm:cxn modelId="{B2FE49DD-A495-43E6-89A5-2378EC06BD3C}" type="presParOf" srcId="{4D2C529C-B270-49F9-AE5A-6D5D79FECE65}" destId="{850E9131-4130-4AD3-97EF-C0E75BC9674E}" srcOrd="0" destOrd="0" presId="urn:microsoft.com/office/officeart/2005/8/layout/cycle2"/>
    <dgm:cxn modelId="{69D322C1-392D-4235-9CF9-C99418DFA8AD}" type="presParOf" srcId="{DBFBB944-627A-43A4-99A6-964281238342}" destId="{7D36B60E-EB05-4795-A9C1-082A9EBA3636}" srcOrd="20" destOrd="0" presId="urn:microsoft.com/office/officeart/2005/8/layout/cycle2"/>
    <dgm:cxn modelId="{76ECEB19-20FE-46E0-85ED-F6C19363A67C}" type="presParOf" srcId="{DBFBB944-627A-43A4-99A6-964281238342}" destId="{B22FBFEF-F27C-4DD2-A351-FD2990AFCEAF}" srcOrd="21" destOrd="0" presId="urn:microsoft.com/office/officeart/2005/8/layout/cycle2"/>
    <dgm:cxn modelId="{6FFA6F78-FA3E-47ED-8677-54BBED43DFE9}" type="presParOf" srcId="{B22FBFEF-F27C-4DD2-A351-FD2990AFCEAF}" destId="{2694A867-AD9E-4F15-BC99-A04E61601C92}" srcOrd="0" destOrd="0" presId="urn:microsoft.com/office/officeart/2005/8/layout/cycle2"/>
    <dgm:cxn modelId="{96183EB6-9102-4C00-9601-CF29618A2992}" type="presParOf" srcId="{DBFBB944-627A-43A4-99A6-964281238342}" destId="{894E66ED-DBCF-4C9B-913A-F6D388E4C524}" srcOrd="22" destOrd="0" presId="urn:microsoft.com/office/officeart/2005/8/layout/cycle2"/>
    <dgm:cxn modelId="{0CD2D3F6-99A3-49FA-86D6-E258C9E1629D}" type="presParOf" srcId="{DBFBB944-627A-43A4-99A6-964281238342}" destId="{B2D14DEB-152C-4DF5-9EF5-80C9CD789BA4}" srcOrd="23" destOrd="0" presId="urn:microsoft.com/office/officeart/2005/8/layout/cycle2"/>
    <dgm:cxn modelId="{8DF669B1-C136-495F-8107-DD28BC88CBED}" type="presParOf" srcId="{B2D14DEB-152C-4DF5-9EF5-80C9CD789BA4}" destId="{B0719E60-39E9-4D48-8632-CC140E83DB52}" srcOrd="0" destOrd="0" presId="urn:microsoft.com/office/officeart/2005/8/layout/cycle2"/>
    <dgm:cxn modelId="{4AE65C4F-FF1F-45C7-AEF8-F1F883496D45}" type="presParOf" srcId="{DBFBB944-627A-43A4-99A6-964281238342}" destId="{D9D40C46-17D4-470F-9B23-CB01BFFB70D9}" srcOrd="24" destOrd="0" presId="urn:microsoft.com/office/officeart/2005/8/layout/cycle2"/>
    <dgm:cxn modelId="{B70DF638-1272-420E-8E2B-D53CD48A6C23}" type="presParOf" srcId="{DBFBB944-627A-43A4-99A6-964281238342}" destId="{56BEE346-1157-4DE0-AA98-3054D57603EC}" srcOrd="25" destOrd="0" presId="urn:microsoft.com/office/officeart/2005/8/layout/cycle2"/>
    <dgm:cxn modelId="{76F84961-597F-48B3-A2BE-4F0EF52AF498}" type="presParOf" srcId="{56BEE346-1157-4DE0-AA98-3054D57603EC}" destId="{4A59B853-F6A7-477F-9C21-390713F797AF}" srcOrd="0" destOrd="0" presId="urn:microsoft.com/office/officeart/2005/8/layout/cycle2"/>
    <dgm:cxn modelId="{B15E3CF3-5D78-4515-8971-810F1E08855E}" type="presParOf" srcId="{DBFBB944-627A-43A4-99A6-964281238342}" destId="{F60DD4BA-A668-4AA6-955C-110BCAA39EBA}" srcOrd="26" destOrd="0" presId="urn:microsoft.com/office/officeart/2005/8/layout/cycle2"/>
    <dgm:cxn modelId="{AA315C45-6757-47E0-A3CB-53510C1EEEC7}" type="presParOf" srcId="{DBFBB944-627A-43A4-99A6-964281238342}" destId="{D14D8432-0609-4984-A25C-F7B0C4BA61FC}" srcOrd="27" destOrd="0" presId="urn:microsoft.com/office/officeart/2005/8/layout/cycle2"/>
    <dgm:cxn modelId="{395EE08D-CFC5-4B87-A20B-E96B7C715BB9}" type="presParOf" srcId="{D14D8432-0609-4984-A25C-F7B0C4BA61FC}" destId="{028B0BA2-7BB8-45E3-855C-ECA74EB027F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6A9877A-6959-41B1-A0D2-A43FF0D42AED}" type="doc">
      <dgm:prSet loTypeId="urn:microsoft.com/office/officeart/2005/8/layout/cycle2" loCatId="cycle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A29488-8326-4DFA-82C2-9CB53F2B5051}">
      <dgm:prSet phldrT="[Text]"/>
      <dgm:spPr/>
      <dgm:t>
        <a:bodyPr/>
        <a:lstStyle/>
        <a:p>
          <a:r>
            <a:rPr lang="cs-CZ" b="1" dirty="0" smtClean="0"/>
            <a:t>4</a:t>
          </a:r>
          <a:endParaRPr lang="cs-CZ" b="1" dirty="0"/>
        </a:p>
      </dgm:t>
    </dgm:pt>
    <dgm:pt modelId="{3F908FDC-1752-47ED-812B-81FAA0256FFB}" type="parTrans" cxnId="{57C6292C-899A-455F-9206-EB7B4070A3A1}">
      <dgm:prSet/>
      <dgm:spPr/>
      <dgm:t>
        <a:bodyPr/>
        <a:lstStyle/>
        <a:p>
          <a:endParaRPr lang="cs-CZ"/>
        </a:p>
      </dgm:t>
    </dgm:pt>
    <dgm:pt modelId="{7744EF7D-EAB3-47F0-B19D-195CF05E4FC2}" type="sibTrans" cxnId="{57C6292C-899A-455F-9206-EB7B4070A3A1}">
      <dgm:prSet/>
      <dgm:spPr/>
      <dgm:t>
        <a:bodyPr/>
        <a:lstStyle/>
        <a:p>
          <a:endParaRPr lang="cs-CZ"/>
        </a:p>
      </dgm:t>
    </dgm:pt>
    <dgm:pt modelId="{ED0C5550-D617-4F9F-B57A-230881554460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B44ED1AF-44B6-4C62-B89C-9DB25572B710}" type="parTrans" cxnId="{45B66524-5CA5-4E98-83B0-88A4192A0C0D}">
      <dgm:prSet/>
      <dgm:spPr/>
      <dgm:t>
        <a:bodyPr/>
        <a:lstStyle/>
        <a:p>
          <a:endParaRPr lang="cs-CZ"/>
        </a:p>
      </dgm:t>
    </dgm:pt>
    <dgm:pt modelId="{21470450-0F50-4522-8789-23C9BCAFF53D}" type="sibTrans" cxnId="{45B66524-5CA5-4E98-83B0-88A4192A0C0D}">
      <dgm:prSet/>
      <dgm:spPr/>
      <dgm:t>
        <a:bodyPr/>
        <a:lstStyle/>
        <a:p>
          <a:endParaRPr lang="cs-CZ"/>
        </a:p>
      </dgm:t>
    </dgm:pt>
    <dgm:pt modelId="{A784C109-CE18-45FF-9E9A-4A5B4913D1F8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C2C25948-6B7F-4A3F-8D18-EB7E0C556D5D}" type="parTrans" cxnId="{20100D55-06DD-45F7-A4A3-94004E9731A7}">
      <dgm:prSet/>
      <dgm:spPr/>
      <dgm:t>
        <a:bodyPr/>
        <a:lstStyle/>
        <a:p>
          <a:endParaRPr lang="cs-CZ"/>
        </a:p>
      </dgm:t>
    </dgm:pt>
    <dgm:pt modelId="{72EA902C-6EDE-48D6-BC11-2559A63897AB}" type="sibTrans" cxnId="{20100D55-06DD-45F7-A4A3-94004E9731A7}">
      <dgm:prSet/>
      <dgm:spPr/>
      <dgm:t>
        <a:bodyPr/>
        <a:lstStyle/>
        <a:p>
          <a:endParaRPr lang="cs-CZ"/>
        </a:p>
      </dgm:t>
    </dgm:pt>
    <dgm:pt modelId="{DA132B27-313B-4A0D-919F-247748515F85}">
      <dgm:prSet phldrT="[Text]"/>
      <dgm:spPr/>
      <dgm:t>
        <a:bodyPr/>
        <a:lstStyle/>
        <a:p>
          <a:r>
            <a:rPr lang="cs-CZ" dirty="0" smtClean="0"/>
            <a:t>38</a:t>
          </a:r>
          <a:endParaRPr lang="cs-CZ" dirty="0"/>
        </a:p>
      </dgm:t>
    </dgm:pt>
    <dgm:pt modelId="{E5D47D00-85F4-4266-A2E0-57FC06348411}" type="parTrans" cxnId="{2B2CFD2D-4EA7-4001-9D5F-6063C98EA238}">
      <dgm:prSet/>
      <dgm:spPr/>
      <dgm:t>
        <a:bodyPr/>
        <a:lstStyle/>
        <a:p>
          <a:endParaRPr lang="cs-CZ"/>
        </a:p>
      </dgm:t>
    </dgm:pt>
    <dgm:pt modelId="{8E34B9CB-5DF6-45D2-91C3-C37F20F9E164}" type="sibTrans" cxnId="{2B2CFD2D-4EA7-4001-9D5F-6063C98EA238}">
      <dgm:prSet/>
      <dgm:spPr/>
      <dgm:t>
        <a:bodyPr/>
        <a:lstStyle/>
        <a:p>
          <a:endParaRPr lang="cs-CZ"/>
        </a:p>
      </dgm:t>
    </dgm:pt>
    <dgm:pt modelId="{18D3CE94-830E-47E8-BBEA-DCB101E0CF0A}">
      <dgm:prSet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45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3ACA0DE9-2E5A-4632-B1ED-92E3FB8BE2EB}" type="parTrans" cxnId="{6931AE3D-1B68-47B3-B08A-1FEE3B88673C}">
      <dgm:prSet/>
      <dgm:spPr/>
      <dgm:t>
        <a:bodyPr/>
        <a:lstStyle/>
        <a:p>
          <a:endParaRPr lang="cs-CZ"/>
        </a:p>
      </dgm:t>
    </dgm:pt>
    <dgm:pt modelId="{2B9646F8-AECA-47A1-A7CA-7F4C3672F083}" type="sibTrans" cxnId="{6931AE3D-1B68-47B3-B08A-1FEE3B88673C}">
      <dgm:prSet/>
      <dgm:spPr/>
      <dgm:t>
        <a:bodyPr/>
        <a:lstStyle/>
        <a:p>
          <a:endParaRPr lang="cs-CZ"/>
        </a:p>
      </dgm:t>
    </dgm:pt>
    <dgm:pt modelId="{6D605E4C-8ADA-4195-9055-5C14A699C108}">
      <dgm:prSet/>
      <dgm:spPr/>
      <dgm:t>
        <a:bodyPr/>
        <a:lstStyle/>
        <a:p>
          <a:r>
            <a:rPr lang="cs-CZ" b="1" dirty="0" smtClean="0"/>
            <a:t>9</a:t>
          </a:r>
          <a:endParaRPr lang="cs-CZ" b="1" dirty="0"/>
        </a:p>
      </dgm:t>
    </dgm:pt>
    <dgm:pt modelId="{23ADAFDD-0A3C-4B00-891E-E2E7CC96BB80}" type="parTrans" cxnId="{86C0CA92-EA73-440A-95F0-16250E6E7359}">
      <dgm:prSet/>
      <dgm:spPr/>
      <dgm:t>
        <a:bodyPr/>
        <a:lstStyle/>
        <a:p>
          <a:endParaRPr lang="cs-CZ"/>
        </a:p>
      </dgm:t>
    </dgm:pt>
    <dgm:pt modelId="{5474FBA6-4C88-4362-B6EE-C84A511A8C5E}" type="sibTrans" cxnId="{86C0CA92-EA73-440A-95F0-16250E6E7359}">
      <dgm:prSet/>
      <dgm:spPr/>
      <dgm:t>
        <a:bodyPr/>
        <a:lstStyle/>
        <a:p>
          <a:endParaRPr lang="cs-CZ"/>
        </a:p>
      </dgm:t>
    </dgm:pt>
    <dgm:pt modelId="{54816B02-0D31-46DA-A799-7C0AA3D4CCE4}">
      <dgm:prSet/>
      <dgm:spPr/>
      <dgm:t>
        <a:bodyPr/>
        <a:lstStyle/>
        <a:p>
          <a:r>
            <a:rPr lang="cs-CZ" b="1" dirty="0" smtClean="0"/>
            <a:t>36</a:t>
          </a:r>
          <a:endParaRPr lang="cs-CZ" b="1" dirty="0"/>
        </a:p>
      </dgm:t>
    </dgm:pt>
    <dgm:pt modelId="{DB72578E-D205-4D6B-A927-DDD0DA56D782}" type="parTrans" cxnId="{4EBFFF66-7D4D-4C3D-92CD-B8DD54793252}">
      <dgm:prSet/>
      <dgm:spPr/>
      <dgm:t>
        <a:bodyPr/>
        <a:lstStyle/>
        <a:p>
          <a:endParaRPr lang="cs-CZ"/>
        </a:p>
      </dgm:t>
    </dgm:pt>
    <dgm:pt modelId="{630535CC-88AE-42C2-B190-B014DCA27E29}" type="sibTrans" cxnId="{4EBFFF66-7D4D-4C3D-92CD-B8DD54793252}">
      <dgm:prSet/>
      <dgm:spPr/>
      <dgm:t>
        <a:bodyPr/>
        <a:lstStyle/>
        <a:p>
          <a:endParaRPr lang="cs-CZ"/>
        </a:p>
      </dgm:t>
    </dgm:pt>
    <dgm:pt modelId="{C945E8D5-A68A-4DB6-8167-8DA8AA4C6008}">
      <dgm:prSet/>
      <dgm:spPr/>
      <dgm:t>
        <a:bodyPr/>
        <a:lstStyle/>
        <a:p>
          <a:r>
            <a:rPr lang="cs-CZ" b="1" dirty="0" smtClean="0"/>
            <a:t>28</a:t>
          </a:r>
          <a:endParaRPr lang="cs-CZ" b="1" dirty="0"/>
        </a:p>
      </dgm:t>
    </dgm:pt>
    <dgm:pt modelId="{E34CFC40-77F4-46D3-A1E6-AFFCD6BEA256}" type="parTrans" cxnId="{80BE34A5-3FF2-4471-A39F-24E3B49F0D3A}">
      <dgm:prSet/>
      <dgm:spPr/>
      <dgm:t>
        <a:bodyPr/>
        <a:lstStyle/>
        <a:p>
          <a:endParaRPr lang="cs-CZ"/>
        </a:p>
      </dgm:t>
    </dgm:pt>
    <dgm:pt modelId="{E1551296-6A29-4C0D-BD21-7B2D6CE6AE0D}" type="sibTrans" cxnId="{80BE34A5-3FF2-4471-A39F-24E3B49F0D3A}">
      <dgm:prSet/>
      <dgm:spPr/>
      <dgm:t>
        <a:bodyPr/>
        <a:lstStyle/>
        <a:p>
          <a:endParaRPr lang="cs-CZ"/>
        </a:p>
      </dgm:t>
    </dgm:pt>
    <dgm:pt modelId="{0AD4D209-B5B7-48A0-AEA0-39AFF203CB02}">
      <dgm:prSet/>
      <dgm:spPr/>
      <dgm:t>
        <a:bodyPr/>
        <a:lstStyle/>
        <a:p>
          <a:r>
            <a:rPr lang="cs-CZ" b="1" dirty="0" smtClean="0"/>
            <a:t>7</a:t>
          </a:r>
          <a:endParaRPr lang="cs-CZ" b="1" dirty="0"/>
        </a:p>
      </dgm:t>
    </dgm:pt>
    <dgm:pt modelId="{6FB1708C-6F24-4737-B42C-7997FC244094}" type="parTrans" cxnId="{0BDD0107-10F1-48F0-87BC-500ECA15231C}">
      <dgm:prSet/>
      <dgm:spPr/>
      <dgm:t>
        <a:bodyPr/>
        <a:lstStyle/>
        <a:p>
          <a:endParaRPr lang="cs-CZ"/>
        </a:p>
      </dgm:t>
    </dgm:pt>
    <dgm:pt modelId="{5B00AB71-4454-4F41-9977-07D9111C88C3}" type="sibTrans" cxnId="{0BDD0107-10F1-48F0-87BC-500ECA15231C}">
      <dgm:prSet/>
      <dgm:spPr/>
      <dgm:t>
        <a:bodyPr/>
        <a:lstStyle/>
        <a:p>
          <a:endParaRPr lang="cs-CZ"/>
        </a:p>
      </dgm:t>
    </dgm:pt>
    <dgm:pt modelId="{9BFCD777-824F-4714-97B1-4D1A7068E8C7}">
      <dgm:prSet/>
      <dgm:spPr/>
      <dgm:t>
        <a:bodyPr/>
        <a:lstStyle/>
        <a:p>
          <a:r>
            <a:rPr lang="cs-CZ" b="1" dirty="0" smtClean="0"/>
            <a:t>14</a:t>
          </a:r>
          <a:endParaRPr lang="cs-CZ" b="1" dirty="0"/>
        </a:p>
      </dgm:t>
    </dgm:pt>
    <dgm:pt modelId="{093560BF-A7C6-4AC3-B18E-17B74F1BA09B}" type="parTrans" cxnId="{5F293092-9B52-4A61-BD01-FFA1449DB19E}">
      <dgm:prSet/>
      <dgm:spPr/>
      <dgm:t>
        <a:bodyPr/>
        <a:lstStyle/>
        <a:p>
          <a:endParaRPr lang="cs-CZ"/>
        </a:p>
      </dgm:t>
    </dgm:pt>
    <dgm:pt modelId="{5C360948-842E-4A6B-AA40-F04FC504BED6}" type="sibTrans" cxnId="{5F293092-9B52-4A61-BD01-FFA1449DB19E}">
      <dgm:prSet/>
      <dgm:spPr/>
      <dgm:t>
        <a:bodyPr/>
        <a:lstStyle/>
        <a:p>
          <a:endParaRPr lang="cs-CZ"/>
        </a:p>
      </dgm:t>
    </dgm:pt>
    <dgm:pt modelId="{688F6578-28DA-4A3E-AAE9-49F3D158A918}">
      <dgm:prSet/>
      <dgm:spPr/>
      <dgm:t>
        <a:bodyPr/>
        <a:lstStyle/>
        <a:p>
          <a:r>
            <a:rPr lang="cs-CZ" b="1" dirty="0" smtClean="0"/>
            <a:t>21</a:t>
          </a:r>
          <a:endParaRPr lang="cs-CZ" b="1" dirty="0"/>
        </a:p>
      </dgm:t>
    </dgm:pt>
    <dgm:pt modelId="{21854C60-A6E9-4EBB-8BC6-DFC126C26F2B}" type="parTrans" cxnId="{8D99FB36-06EB-492B-906E-2EE32BD40349}">
      <dgm:prSet/>
      <dgm:spPr/>
      <dgm:t>
        <a:bodyPr/>
        <a:lstStyle/>
        <a:p>
          <a:endParaRPr lang="cs-CZ"/>
        </a:p>
      </dgm:t>
    </dgm:pt>
    <dgm:pt modelId="{BB035296-0475-44E8-853F-DA861DFCB2BE}" type="sibTrans" cxnId="{8D99FB36-06EB-492B-906E-2EE32BD40349}">
      <dgm:prSet/>
      <dgm:spPr/>
      <dgm:t>
        <a:bodyPr/>
        <a:lstStyle/>
        <a:p>
          <a:endParaRPr lang="cs-CZ"/>
        </a:p>
      </dgm:t>
    </dgm:pt>
    <dgm:pt modelId="{259668BF-1BD9-40BB-B949-3396352D87DB}">
      <dgm:prSet/>
      <dgm:spPr/>
      <dgm:t>
        <a:bodyPr/>
        <a:lstStyle/>
        <a:p>
          <a:r>
            <a:rPr lang="cs-CZ" b="1" dirty="0" smtClean="0"/>
            <a:t>7</a:t>
          </a:r>
          <a:endParaRPr lang="cs-CZ" b="1" dirty="0"/>
        </a:p>
      </dgm:t>
    </dgm:pt>
    <dgm:pt modelId="{9C923551-2412-466E-BB5F-E9608DD0B205}" type="parTrans" cxnId="{603EB246-3A9A-4E6C-B823-CAA94EFEC59A}">
      <dgm:prSet/>
      <dgm:spPr/>
      <dgm:t>
        <a:bodyPr/>
        <a:lstStyle/>
        <a:p>
          <a:endParaRPr lang="cs-CZ"/>
        </a:p>
      </dgm:t>
    </dgm:pt>
    <dgm:pt modelId="{073BAAFD-AFF2-426A-888C-144018893A0D}" type="sibTrans" cxnId="{603EB246-3A9A-4E6C-B823-CAA94EFEC59A}">
      <dgm:prSet/>
      <dgm:spPr/>
      <dgm:t>
        <a:bodyPr/>
        <a:lstStyle/>
        <a:p>
          <a:endParaRPr lang="cs-CZ"/>
        </a:p>
      </dgm:t>
    </dgm:pt>
    <dgm:pt modelId="{37DFC112-E944-422D-BD24-B9C622CAD708}">
      <dgm:prSet/>
      <dgm:spPr/>
      <dgm:t>
        <a:bodyPr/>
        <a:lstStyle/>
        <a:p>
          <a:r>
            <a:rPr lang="cs-CZ" b="1" dirty="0" smtClean="0"/>
            <a:t>16</a:t>
          </a:r>
          <a:endParaRPr lang="cs-CZ" b="1" dirty="0"/>
        </a:p>
      </dgm:t>
    </dgm:pt>
    <dgm:pt modelId="{2BA0C99A-6EF9-4154-862D-D6329D7485A3}" type="parTrans" cxnId="{C3F31C1E-1E65-4902-8D6C-FD0F73C77937}">
      <dgm:prSet/>
      <dgm:spPr/>
      <dgm:t>
        <a:bodyPr/>
        <a:lstStyle/>
        <a:p>
          <a:endParaRPr lang="cs-CZ"/>
        </a:p>
      </dgm:t>
    </dgm:pt>
    <dgm:pt modelId="{6DE77703-DBFD-497A-8818-5581890D3A6A}" type="sibTrans" cxnId="{C3F31C1E-1E65-4902-8D6C-FD0F73C77937}">
      <dgm:prSet/>
      <dgm:spPr/>
      <dgm:t>
        <a:bodyPr/>
        <a:lstStyle/>
        <a:p>
          <a:endParaRPr lang="cs-CZ"/>
        </a:p>
      </dgm:t>
    </dgm:pt>
    <dgm:pt modelId="{06491C3A-4184-4002-8529-FC97346D218C}">
      <dgm:prSet phldrT="[Text]"/>
      <dgm:spPr/>
      <dgm:t>
        <a:bodyPr/>
        <a:lstStyle/>
        <a:p>
          <a:r>
            <a:rPr lang="cs-CZ" b="1" dirty="0" smtClean="0"/>
            <a:t>20</a:t>
          </a:r>
          <a:endParaRPr lang="cs-CZ" b="1" dirty="0"/>
        </a:p>
      </dgm:t>
    </dgm:pt>
    <dgm:pt modelId="{371FCC9F-55B0-44BD-8E3D-2008DE7B8900}" type="sibTrans" cxnId="{8B589CB3-78A1-4043-A30A-9C647F977ECB}">
      <dgm:prSet/>
      <dgm:spPr/>
      <dgm:t>
        <a:bodyPr/>
        <a:lstStyle/>
        <a:p>
          <a:endParaRPr lang="cs-CZ"/>
        </a:p>
      </dgm:t>
    </dgm:pt>
    <dgm:pt modelId="{CE832906-3D06-4523-BA77-742E6468BA15}" type="parTrans" cxnId="{8B589CB3-78A1-4043-A30A-9C647F977ECB}">
      <dgm:prSet/>
      <dgm:spPr/>
      <dgm:t>
        <a:bodyPr/>
        <a:lstStyle/>
        <a:p>
          <a:endParaRPr lang="cs-CZ"/>
        </a:p>
      </dgm:t>
    </dgm:pt>
    <dgm:pt modelId="{DBFBB944-627A-43A4-99A6-964281238342}" type="pres">
      <dgm:prSet presAssocID="{16A9877A-6959-41B1-A0D2-A43FF0D42AED}" presName="cycle" presStyleCnt="0">
        <dgm:presLayoutVars>
          <dgm:dir/>
          <dgm:resizeHandles val="exact"/>
        </dgm:presLayoutVars>
      </dgm:prSet>
      <dgm:spPr/>
    </dgm:pt>
    <dgm:pt modelId="{E1FEF003-757E-41AE-B9E2-CAE7AC589B63}" type="pres">
      <dgm:prSet presAssocID="{18D3CE94-830E-47E8-BBEA-DCB101E0CF0A}" presName="node" presStyleLbl="node1" presStyleIdx="0" presStyleCnt="14">
        <dgm:presLayoutVars>
          <dgm:bulletEnabled val="1"/>
        </dgm:presLayoutVars>
      </dgm:prSet>
      <dgm:spPr/>
    </dgm:pt>
    <dgm:pt modelId="{B06E0E29-2E6F-4DFF-BB4D-AED80B4D55A5}" type="pres">
      <dgm:prSet presAssocID="{2B9646F8-AECA-47A1-A7CA-7F4C3672F083}" presName="sibTrans" presStyleLbl="sibTrans2D1" presStyleIdx="0" presStyleCnt="14"/>
      <dgm:spPr/>
    </dgm:pt>
    <dgm:pt modelId="{F6637EA7-5445-4B70-A408-832842AAA947}" type="pres">
      <dgm:prSet presAssocID="{2B9646F8-AECA-47A1-A7CA-7F4C3672F083}" presName="connectorText" presStyleLbl="sibTrans2D1" presStyleIdx="0" presStyleCnt="14"/>
      <dgm:spPr/>
    </dgm:pt>
    <dgm:pt modelId="{315180C8-F9AF-424C-A278-4C077D70F636}" type="pres">
      <dgm:prSet presAssocID="{6D605E4C-8ADA-4195-9055-5C14A699C108}" presName="node" presStyleLbl="node1" presStyleIdx="1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B56B5D-8E98-49CD-AD58-12708FDB3D1B}" type="pres">
      <dgm:prSet presAssocID="{5474FBA6-4C88-4362-B6EE-C84A511A8C5E}" presName="sibTrans" presStyleLbl="sibTrans2D1" presStyleIdx="1" presStyleCnt="14"/>
      <dgm:spPr/>
    </dgm:pt>
    <dgm:pt modelId="{3753A708-2633-4FF4-A9E8-65BFFF3EC196}" type="pres">
      <dgm:prSet presAssocID="{5474FBA6-4C88-4362-B6EE-C84A511A8C5E}" presName="connectorText" presStyleLbl="sibTrans2D1" presStyleIdx="1" presStyleCnt="14"/>
      <dgm:spPr/>
    </dgm:pt>
    <dgm:pt modelId="{D5D36CA0-591F-4EB9-9A6B-FB7B6734294A}" type="pres">
      <dgm:prSet presAssocID="{54816B02-0D31-46DA-A799-7C0AA3D4CCE4}" presName="node" presStyleLbl="node1" presStyleIdx="2" presStyleCnt="14">
        <dgm:presLayoutVars>
          <dgm:bulletEnabled val="1"/>
        </dgm:presLayoutVars>
      </dgm:prSet>
      <dgm:spPr/>
    </dgm:pt>
    <dgm:pt modelId="{8F32AEED-267D-4E85-9211-F7D3DABA8314}" type="pres">
      <dgm:prSet presAssocID="{630535CC-88AE-42C2-B190-B014DCA27E29}" presName="sibTrans" presStyleLbl="sibTrans2D1" presStyleIdx="2" presStyleCnt="14"/>
      <dgm:spPr/>
    </dgm:pt>
    <dgm:pt modelId="{6F125E83-FFF4-4D67-8ACB-52F66FD4A598}" type="pres">
      <dgm:prSet presAssocID="{630535CC-88AE-42C2-B190-B014DCA27E29}" presName="connectorText" presStyleLbl="sibTrans2D1" presStyleIdx="2" presStyleCnt="14"/>
      <dgm:spPr/>
    </dgm:pt>
    <dgm:pt modelId="{513D374C-3709-4A11-927B-B840A95DA2F0}" type="pres">
      <dgm:prSet presAssocID="{C945E8D5-A68A-4DB6-8167-8DA8AA4C6008}" presName="node" presStyleLbl="node1" presStyleIdx="3" presStyleCnt="14">
        <dgm:presLayoutVars>
          <dgm:bulletEnabled val="1"/>
        </dgm:presLayoutVars>
      </dgm:prSet>
      <dgm:spPr/>
    </dgm:pt>
    <dgm:pt modelId="{8EF2883C-9E19-49DC-A339-05417CE8B0E5}" type="pres">
      <dgm:prSet presAssocID="{E1551296-6A29-4C0D-BD21-7B2D6CE6AE0D}" presName="sibTrans" presStyleLbl="sibTrans2D1" presStyleIdx="3" presStyleCnt="14"/>
      <dgm:spPr/>
    </dgm:pt>
    <dgm:pt modelId="{B8F8AE65-54CF-4586-934A-BFEBB43E7763}" type="pres">
      <dgm:prSet presAssocID="{E1551296-6A29-4C0D-BD21-7B2D6CE6AE0D}" presName="connectorText" presStyleLbl="sibTrans2D1" presStyleIdx="3" presStyleCnt="14"/>
      <dgm:spPr/>
    </dgm:pt>
    <dgm:pt modelId="{4D0A8393-BEC0-43DE-901B-5F04E5C08C87}" type="pres">
      <dgm:prSet presAssocID="{0AD4D209-B5B7-48A0-AEA0-39AFF203CB02}" presName="node" presStyleLbl="node1" presStyleIdx="4" presStyleCnt="14">
        <dgm:presLayoutVars>
          <dgm:bulletEnabled val="1"/>
        </dgm:presLayoutVars>
      </dgm:prSet>
      <dgm:spPr/>
    </dgm:pt>
    <dgm:pt modelId="{64A404C3-BF03-458A-BB5D-3D7542737FD8}" type="pres">
      <dgm:prSet presAssocID="{5B00AB71-4454-4F41-9977-07D9111C88C3}" presName="sibTrans" presStyleLbl="sibTrans2D1" presStyleIdx="4" presStyleCnt="14"/>
      <dgm:spPr/>
    </dgm:pt>
    <dgm:pt modelId="{95A23499-2D38-4245-9F38-76292549D7B4}" type="pres">
      <dgm:prSet presAssocID="{5B00AB71-4454-4F41-9977-07D9111C88C3}" presName="connectorText" presStyleLbl="sibTrans2D1" presStyleIdx="4" presStyleCnt="14"/>
      <dgm:spPr/>
    </dgm:pt>
    <dgm:pt modelId="{3ACD0215-614C-458D-8B02-D005AD12750F}" type="pres">
      <dgm:prSet presAssocID="{9BFCD777-824F-4714-97B1-4D1A7068E8C7}" presName="node" presStyleLbl="node1" presStyleIdx="5" presStyleCnt="14">
        <dgm:presLayoutVars>
          <dgm:bulletEnabled val="1"/>
        </dgm:presLayoutVars>
      </dgm:prSet>
      <dgm:spPr/>
    </dgm:pt>
    <dgm:pt modelId="{80A167FB-B7E7-41C9-8B65-F27DE07BD779}" type="pres">
      <dgm:prSet presAssocID="{5C360948-842E-4A6B-AA40-F04FC504BED6}" presName="sibTrans" presStyleLbl="sibTrans2D1" presStyleIdx="5" presStyleCnt="14"/>
      <dgm:spPr/>
    </dgm:pt>
    <dgm:pt modelId="{0D75EFB6-4FF3-4669-859A-F9760673C1FC}" type="pres">
      <dgm:prSet presAssocID="{5C360948-842E-4A6B-AA40-F04FC504BED6}" presName="connectorText" presStyleLbl="sibTrans2D1" presStyleIdx="5" presStyleCnt="14"/>
      <dgm:spPr/>
    </dgm:pt>
    <dgm:pt modelId="{236F11AA-B87A-44B3-A194-914383ECB5CC}" type="pres">
      <dgm:prSet presAssocID="{688F6578-28DA-4A3E-AAE9-49F3D158A918}" presName="node" presStyleLbl="node1" presStyleIdx="6" presStyleCnt="14">
        <dgm:presLayoutVars>
          <dgm:bulletEnabled val="1"/>
        </dgm:presLayoutVars>
      </dgm:prSet>
      <dgm:spPr/>
    </dgm:pt>
    <dgm:pt modelId="{0C04C5BF-8E81-4793-9E9B-90E6CA536282}" type="pres">
      <dgm:prSet presAssocID="{BB035296-0475-44E8-853F-DA861DFCB2BE}" presName="sibTrans" presStyleLbl="sibTrans2D1" presStyleIdx="6" presStyleCnt="14"/>
      <dgm:spPr/>
    </dgm:pt>
    <dgm:pt modelId="{0E38A93F-C781-4A5E-9A7D-13E10E0F65C3}" type="pres">
      <dgm:prSet presAssocID="{BB035296-0475-44E8-853F-DA861DFCB2BE}" presName="connectorText" presStyleLbl="sibTrans2D1" presStyleIdx="6" presStyleCnt="14"/>
      <dgm:spPr/>
    </dgm:pt>
    <dgm:pt modelId="{92768AB5-FF3E-4B54-9B64-3B7C79CF37B7}" type="pres">
      <dgm:prSet presAssocID="{259668BF-1BD9-40BB-B949-3396352D87DB}" presName="node" presStyleLbl="node1" presStyleIdx="7" presStyleCnt="14">
        <dgm:presLayoutVars>
          <dgm:bulletEnabled val="1"/>
        </dgm:presLayoutVars>
      </dgm:prSet>
      <dgm:spPr/>
    </dgm:pt>
    <dgm:pt modelId="{8E377CBF-7ADE-40AF-AFD5-EAD888F292A7}" type="pres">
      <dgm:prSet presAssocID="{073BAAFD-AFF2-426A-888C-144018893A0D}" presName="sibTrans" presStyleLbl="sibTrans2D1" presStyleIdx="7" presStyleCnt="14"/>
      <dgm:spPr/>
    </dgm:pt>
    <dgm:pt modelId="{2FDF9EAF-873A-4A32-8D56-BC5611A9F3FA}" type="pres">
      <dgm:prSet presAssocID="{073BAAFD-AFF2-426A-888C-144018893A0D}" presName="connectorText" presStyleLbl="sibTrans2D1" presStyleIdx="7" presStyleCnt="14"/>
      <dgm:spPr/>
    </dgm:pt>
    <dgm:pt modelId="{5415F1D8-756C-411A-AEA7-0E460AE3C8EE}" type="pres">
      <dgm:prSet presAssocID="{37DFC112-E944-422D-BD24-B9C622CAD708}" presName="node" presStyleLbl="node1" presStyleIdx="8" presStyleCnt="14">
        <dgm:presLayoutVars>
          <dgm:bulletEnabled val="1"/>
        </dgm:presLayoutVars>
      </dgm:prSet>
      <dgm:spPr/>
    </dgm:pt>
    <dgm:pt modelId="{F470AB86-E3AA-4CCD-ADEA-0C05FA8067B3}" type="pres">
      <dgm:prSet presAssocID="{6DE77703-DBFD-497A-8818-5581890D3A6A}" presName="sibTrans" presStyleLbl="sibTrans2D1" presStyleIdx="8" presStyleCnt="14"/>
      <dgm:spPr/>
    </dgm:pt>
    <dgm:pt modelId="{33C3552D-95B1-45E5-97AB-E3B43015B1AA}" type="pres">
      <dgm:prSet presAssocID="{6DE77703-DBFD-497A-8818-5581890D3A6A}" presName="connectorText" presStyleLbl="sibTrans2D1" presStyleIdx="8" presStyleCnt="14"/>
      <dgm:spPr/>
    </dgm:pt>
    <dgm:pt modelId="{A242D301-C0E0-4006-B937-92822D996653}" type="pres">
      <dgm:prSet presAssocID="{72A29488-8326-4DFA-82C2-9CB53F2B5051}" presName="node" presStyleLbl="node1" presStyleIdx="9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2C529C-B270-49F9-AE5A-6D5D79FECE65}" type="pres">
      <dgm:prSet presAssocID="{7744EF7D-EAB3-47F0-B19D-195CF05E4FC2}" presName="sibTrans" presStyleLbl="sibTrans2D1" presStyleIdx="9" presStyleCnt="14"/>
      <dgm:spPr/>
    </dgm:pt>
    <dgm:pt modelId="{850E9131-4130-4AD3-97EF-C0E75BC9674E}" type="pres">
      <dgm:prSet presAssocID="{7744EF7D-EAB3-47F0-B19D-195CF05E4FC2}" presName="connectorText" presStyleLbl="sibTrans2D1" presStyleIdx="9" presStyleCnt="14"/>
      <dgm:spPr/>
    </dgm:pt>
    <dgm:pt modelId="{7D36B60E-EB05-4795-A9C1-082A9EBA3636}" type="pres">
      <dgm:prSet presAssocID="{06491C3A-4184-4002-8529-FC97346D218C}" presName="node" presStyleLbl="node1" presStyleIdx="10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2FBFEF-F27C-4DD2-A351-FD2990AFCEAF}" type="pres">
      <dgm:prSet presAssocID="{371FCC9F-55B0-44BD-8E3D-2008DE7B8900}" presName="sibTrans" presStyleLbl="sibTrans2D1" presStyleIdx="10" presStyleCnt="14"/>
      <dgm:spPr/>
    </dgm:pt>
    <dgm:pt modelId="{2694A867-AD9E-4F15-BC99-A04E61601C92}" type="pres">
      <dgm:prSet presAssocID="{371FCC9F-55B0-44BD-8E3D-2008DE7B8900}" presName="connectorText" presStyleLbl="sibTrans2D1" presStyleIdx="10" presStyleCnt="14"/>
      <dgm:spPr/>
    </dgm:pt>
    <dgm:pt modelId="{894E66ED-DBCF-4C9B-913A-F6D388E4C524}" type="pres">
      <dgm:prSet presAssocID="{ED0C5550-D617-4F9F-B57A-230881554460}" presName="node" presStyleLbl="node1" presStyleIdx="11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D14DEB-152C-4DF5-9EF5-80C9CD789BA4}" type="pres">
      <dgm:prSet presAssocID="{21470450-0F50-4522-8789-23C9BCAFF53D}" presName="sibTrans" presStyleLbl="sibTrans2D1" presStyleIdx="11" presStyleCnt="14"/>
      <dgm:spPr/>
    </dgm:pt>
    <dgm:pt modelId="{B0719E60-39E9-4D48-8632-CC140E83DB52}" type="pres">
      <dgm:prSet presAssocID="{21470450-0F50-4522-8789-23C9BCAFF53D}" presName="connectorText" presStyleLbl="sibTrans2D1" presStyleIdx="11" presStyleCnt="14"/>
      <dgm:spPr/>
    </dgm:pt>
    <dgm:pt modelId="{D9D40C46-17D4-470F-9B23-CB01BFFB70D9}" type="pres">
      <dgm:prSet presAssocID="{A784C109-CE18-45FF-9E9A-4A5B4913D1F8}" presName="node" presStyleLbl="node1" presStyleIdx="12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BEE346-1157-4DE0-AA98-3054D57603EC}" type="pres">
      <dgm:prSet presAssocID="{72EA902C-6EDE-48D6-BC11-2559A63897AB}" presName="sibTrans" presStyleLbl="sibTrans2D1" presStyleIdx="12" presStyleCnt="14"/>
      <dgm:spPr/>
    </dgm:pt>
    <dgm:pt modelId="{4A59B853-F6A7-477F-9C21-390713F797AF}" type="pres">
      <dgm:prSet presAssocID="{72EA902C-6EDE-48D6-BC11-2559A63897AB}" presName="connectorText" presStyleLbl="sibTrans2D1" presStyleIdx="12" presStyleCnt="14"/>
      <dgm:spPr/>
    </dgm:pt>
    <dgm:pt modelId="{F60DD4BA-A668-4AA6-955C-110BCAA39EBA}" type="pres">
      <dgm:prSet presAssocID="{DA132B27-313B-4A0D-919F-247748515F85}" presName="node" presStyleLbl="node1" presStyleIdx="13" presStyleCnt="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4D8432-0609-4984-A25C-F7B0C4BA61FC}" type="pres">
      <dgm:prSet presAssocID="{8E34B9CB-5DF6-45D2-91C3-C37F20F9E164}" presName="sibTrans" presStyleLbl="sibTrans2D1" presStyleIdx="13" presStyleCnt="14"/>
      <dgm:spPr/>
    </dgm:pt>
    <dgm:pt modelId="{028B0BA2-7BB8-45E3-855C-ECA74EB027F0}" type="pres">
      <dgm:prSet presAssocID="{8E34B9CB-5DF6-45D2-91C3-C37F20F9E164}" presName="connectorText" presStyleLbl="sibTrans2D1" presStyleIdx="13" presStyleCnt="14"/>
      <dgm:spPr/>
    </dgm:pt>
  </dgm:ptLst>
  <dgm:cxnLst>
    <dgm:cxn modelId="{D5189291-3182-4291-83E4-E45105BEC7C5}" type="presOf" srcId="{5B00AB71-4454-4F41-9977-07D9111C88C3}" destId="{95A23499-2D38-4245-9F38-76292549D7B4}" srcOrd="1" destOrd="0" presId="urn:microsoft.com/office/officeart/2005/8/layout/cycle2"/>
    <dgm:cxn modelId="{4A68E0CB-EB31-4CE7-8C01-11EEAFECED5D}" type="presOf" srcId="{8E34B9CB-5DF6-45D2-91C3-C37F20F9E164}" destId="{D14D8432-0609-4984-A25C-F7B0C4BA61FC}" srcOrd="0" destOrd="0" presId="urn:microsoft.com/office/officeart/2005/8/layout/cycle2"/>
    <dgm:cxn modelId="{4EBFFF66-7D4D-4C3D-92CD-B8DD54793252}" srcId="{16A9877A-6959-41B1-A0D2-A43FF0D42AED}" destId="{54816B02-0D31-46DA-A799-7C0AA3D4CCE4}" srcOrd="2" destOrd="0" parTransId="{DB72578E-D205-4D6B-A927-DDD0DA56D782}" sibTransId="{630535CC-88AE-42C2-B190-B014DCA27E29}"/>
    <dgm:cxn modelId="{C3F31C1E-1E65-4902-8D6C-FD0F73C77937}" srcId="{16A9877A-6959-41B1-A0D2-A43FF0D42AED}" destId="{37DFC112-E944-422D-BD24-B9C622CAD708}" srcOrd="8" destOrd="0" parTransId="{2BA0C99A-6EF9-4154-862D-D6329D7485A3}" sibTransId="{6DE77703-DBFD-497A-8818-5581890D3A6A}"/>
    <dgm:cxn modelId="{82972B72-5192-49CD-A62B-BAF038AC2D3B}" type="presOf" srcId="{2B9646F8-AECA-47A1-A7CA-7F4C3672F083}" destId="{B06E0E29-2E6F-4DFF-BB4D-AED80B4D55A5}" srcOrd="0" destOrd="0" presId="urn:microsoft.com/office/officeart/2005/8/layout/cycle2"/>
    <dgm:cxn modelId="{A160A543-7335-4B92-885A-F0926D784A1B}" type="presOf" srcId="{5474FBA6-4C88-4362-B6EE-C84A511A8C5E}" destId="{14B56B5D-8E98-49CD-AD58-12708FDB3D1B}" srcOrd="0" destOrd="0" presId="urn:microsoft.com/office/officeart/2005/8/layout/cycle2"/>
    <dgm:cxn modelId="{2E3004AF-A544-4169-AB8C-9A3C803DE93D}" type="presOf" srcId="{BB035296-0475-44E8-853F-DA861DFCB2BE}" destId="{0E38A93F-C781-4A5E-9A7D-13E10E0F65C3}" srcOrd="1" destOrd="0" presId="urn:microsoft.com/office/officeart/2005/8/layout/cycle2"/>
    <dgm:cxn modelId="{B8F3B41F-A10D-4BF7-9C03-2409AC05B444}" type="presOf" srcId="{E1551296-6A29-4C0D-BD21-7B2D6CE6AE0D}" destId="{B8F8AE65-54CF-4586-934A-BFEBB43E7763}" srcOrd="1" destOrd="0" presId="urn:microsoft.com/office/officeart/2005/8/layout/cycle2"/>
    <dgm:cxn modelId="{0648C712-EF9A-4D62-8BE2-B1D2CBA43AC3}" type="presOf" srcId="{21470450-0F50-4522-8789-23C9BCAFF53D}" destId="{B2D14DEB-152C-4DF5-9EF5-80C9CD789BA4}" srcOrd="0" destOrd="0" presId="urn:microsoft.com/office/officeart/2005/8/layout/cycle2"/>
    <dgm:cxn modelId="{9B609F66-F7A3-4F70-B2AF-C889F9B402B0}" type="presOf" srcId="{5474FBA6-4C88-4362-B6EE-C84A511A8C5E}" destId="{3753A708-2633-4FF4-A9E8-65BFFF3EC196}" srcOrd="1" destOrd="0" presId="urn:microsoft.com/office/officeart/2005/8/layout/cycle2"/>
    <dgm:cxn modelId="{2C777969-196B-49B0-B82D-7A93ED03DE01}" type="presOf" srcId="{6D605E4C-8ADA-4195-9055-5C14A699C108}" destId="{315180C8-F9AF-424C-A278-4C077D70F636}" srcOrd="0" destOrd="0" presId="urn:microsoft.com/office/officeart/2005/8/layout/cycle2"/>
    <dgm:cxn modelId="{739A4367-6F50-42B8-9565-829FA4D3360F}" type="presOf" srcId="{54816B02-0D31-46DA-A799-7C0AA3D4CCE4}" destId="{D5D36CA0-591F-4EB9-9A6B-FB7B6734294A}" srcOrd="0" destOrd="0" presId="urn:microsoft.com/office/officeart/2005/8/layout/cycle2"/>
    <dgm:cxn modelId="{027E23A5-8202-47D7-9724-CC3C3619A12F}" type="presOf" srcId="{5C360948-842E-4A6B-AA40-F04FC504BED6}" destId="{80A167FB-B7E7-41C9-8B65-F27DE07BD779}" srcOrd="0" destOrd="0" presId="urn:microsoft.com/office/officeart/2005/8/layout/cycle2"/>
    <dgm:cxn modelId="{26AA9177-88D4-401B-B232-981021740034}" type="presOf" srcId="{5C360948-842E-4A6B-AA40-F04FC504BED6}" destId="{0D75EFB6-4FF3-4669-859A-F9760673C1FC}" srcOrd="1" destOrd="0" presId="urn:microsoft.com/office/officeart/2005/8/layout/cycle2"/>
    <dgm:cxn modelId="{09E1E5D8-34E2-48E4-8D9B-36E957997C81}" type="presOf" srcId="{21470450-0F50-4522-8789-23C9BCAFF53D}" destId="{B0719E60-39E9-4D48-8632-CC140E83DB52}" srcOrd="1" destOrd="0" presId="urn:microsoft.com/office/officeart/2005/8/layout/cycle2"/>
    <dgm:cxn modelId="{28463182-FA10-4F8B-8BD3-4E4F48DE3B4E}" type="presOf" srcId="{E1551296-6A29-4C0D-BD21-7B2D6CE6AE0D}" destId="{8EF2883C-9E19-49DC-A339-05417CE8B0E5}" srcOrd="0" destOrd="0" presId="urn:microsoft.com/office/officeart/2005/8/layout/cycle2"/>
    <dgm:cxn modelId="{13F2242D-F8EC-4976-AF64-6D4CAFF0BD54}" type="presOf" srcId="{ED0C5550-D617-4F9F-B57A-230881554460}" destId="{894E66ED-DBCF-4C9B-913A-F6D388E4C524}" srcOrd="0" destOrd="0" presId="urn:microsoft.com/office/officeart/2005/8/layout/cycle2"/>
    <dgm:cxn modelId="{79F315C6-79AF-44F2-B918-5FE20F9FBA38}" type="presOf" srcId="{6DE77703-DBFD-497A-8818-5581890D3A6A}" destId="{F470AB86-E3AA-4CCD-ADEA-0C05FA8067B3}" srcOrd="0" destOrd="0" presId="urn:microsoft.com/office/officeart/2005/8/layout/cycle2"/>
    <dgm:cxn modelId="{35192B01-C240-4F23-8B14-5C9B936870DE}" type="presOf" srcId="{06491C3A-4184-4002-8529-FC97346D218C}" destId="{7D36B60E-EB05-4795-A9C1-082A9EBA3636}" srcOrd="0" destOrd="0" presId="urn:microsoft.com/office/officeart/2005/8/layout/cycle2"/>
    <dgm:cxn modelId="{E952E2B5-5604-46E5-A5E2-4F3A9FB8F3B7}" type="presOf" srcId="{18D3CE94-830E-47E8-BBEA-DCB101E0CF0A}" destId="{E1FEF003-757E-41AE-B9E2-CAE7AC589B63}" srcOrd="0" destOrd="0" presId="urn:microsoft.com/office/officeart/2005/8/layout/cycle2"/>
    <dgm:cxn modelId="{2A404164-CD4D-4A1E-9E3E-26F39108B37C}" type="presOf" srcId="{C945E8D5-A68A-4DB6-8167-8DA8AA4C6008}" destId="{513D374C-3709-4A11-927B-B840A95DA2F0}" srcOrd="0" destOrd="0" presId="urn:microsoft.com/office/officeart/2005/8/layout/cycle2"/>
    <dgm:cxn modelId="{8B589CB3-78A1-4043-A30A-9C647F977ECB}" srcId="{16A9877A-6959-41B1-A0D2-A43FF0D42AED}" destId="{06491C3A-4184-4002-8529-FC97346D218C}" srcOrd="10" destOrd="0" parTransId="{CE832906-3D06-4523-BA77-742E6468BA15}" sibTransId="{371FCC9F-55B0-44BD-8E3D-2008DE7B8900}"/>
    <dgm:cxn modelId="{9E23BADA-2CCC-4310-9FC0-38104AC90E07}" type="presOf" srcId="{7744EF7D-EAB3-47F0-B19D-195CF05E4FC2}" destId="{4D2C529C-B270-49F9-AE5A-6D5D79FECE65}" srcOrd="0" destOrd="0" presId="urn:microsoft.com/office/officeart/2005/8/layout/cycle2"/>
    <dgm:cxn modelId="{AA4176CE-5FC6-4CCC-BC29-6B99A026ECCE}" type="presOf" srcId="{72A29488-8326-4DFA-82C2-9CB53F2B5051}" destId="{A242D301-C0E0-4006-B937-92822D996653}" srcOrd="0" destOrd="0" presId="urn:microsoft.com/office/officeart/2005/8/layout/cycle2"/>
    <dgm:cxn modelId="{9F71CD55-620C-4A6E-A42E-EA6B1C085DBC}" type="presOf" srcId="{37DFC112-E944-422D-BD24-B9C622CAD708}" destId="{5415F1D8-756C-411A-AEA7-0E460AE3C8EE}" srcOrd="0" destOrd="0" presId="urn:microsoft.com/office/officeart/2005/8/layout/cycle2"/>
    <dgm:cxn modelId="{2B2CFD2D-4EA7-4001-9D5F-6063C98EA238}" srcId="{16A9877A-6959-41B1-A0D2-A43FF0D42AED}" destId="{DA132B27-313B-4A0D-919F-247748515F85}" srcOrd="13" destOrd="0" parTransId="{E5D47D00-85F4-4266-A2E0-57FC06348411}" sibTransId="{8E34B9CB-5DF6-45D2-91C3-C37F20F9E164}"/>
    <dgm:cxn modelId="{2E8CF582-57AA-4AB8-B7DB-6227C6074D4F}" type="presOf" srcId="{073BAAFD-AFF2-426A-888C-144018893A0D}" destId="{8E377CBF-7ADE-40AF-AFD5-EAD888F292A7}" srcOrd="0" destOrd="0" presId="urn:microsoft.com/office/officeart/2005/8/layout/cycle2"/>
    <dgm:cxn modelId="{704DDA14-00E8-4923-98FF-E1DB31E1BFF4}" type="presOf" srcId="{5B00AB71-4454-4F41-9977-07D9111C88C3}" destId="{64A404C3-BF03-458A-BB5D-3D7542737FD8}" srcOrd="0" destOrd="0" presId="urn:microsoft.com/office/officeart/2005/8/layout/cycle2"/>
    <dgm:cxn modelId="{AFF0D586-9677-487F-BF9B-83CECD96A8C6}" type="presOf" srcId="{630535CC-88AE-42C2-B190-B014DCA27E29}" destId="{6F125E83-FFF4-4D67-8ACB-52F66FD4A598}" srcOrd="1" destOrd="0" presId="urn:microsoft.com/office/officeart/2005/8/layout/cycle2"/>
    <dgm:cxn modelId="{927D4AFC-221C-4DA4-96A5-39907E25EBAF}" type="presOf" srcId="{073BAAFD-AFF2-426A-888C-144018893A0D}" destId="{2FDF9EAF-873A-4A32-8D56-BC5611A9F3FA}" srcOrd="1" destOrd="0" presId="urn:microsoft.com/office/officeart/2005/8/layout/cycle2"/>
    <dgm:cxn modelId="{45B66524-5CA5-4E98-83B0-88A4192A0C0D}" srcId="{16A9877A-6959-41B1-A0D2-A43FF0D42AED}" destId="{ED0C5550-D617-4F9F-B57A-230881554460}" srcOrd="11" destOrd="0" parTransId="{B44ED1AF-44B6-4C62-B89C-9DB25572B710}" sibTransId="{21470450-0F50-4522-8789-23C9BCAFF53D}"/>
    <dgm:cxn modelId="{8E7DA5D2-7071-4B13-BAD0-B4DCB9573FAF}" type="presOf" srcId="{7744EF7D-EAB3-47F0-B19D-195CF05E4FC2}" destId="{850E9131-4130-4AD3-97EF-C0E75BC9674E}" srcOrd="1" destOrd="0" presId="urn:microsoft.com/office/officeart/2005/8/layout/cycle2"/>
    <dgm:cxn modelId="{A09CB39B-F9A8-4387-92E2-8C214645D1E8}" type="presOf" srcId="{16A9877A-6959-41B1-A0D2-A43FF0D42AED}" destId="{DBFBB944-627A-43A4-99A6-964281238342}" srcOrd="0" destOrd="0" presId="urn:microsoft.com/office/officeart/2005/8/layout/cycle2"/>
    <dgm:cxn modelId="{6931AE3D-1B68-47B3-B08A-1FEE3B88673C}" srcId="{16A9877A-6959-41B1-A0D2-A43FF0D42AED}" destId="{18D3CE94-830E-47E8-BBEA-DCB101E0CF0A}" srcOrd="0" destOrd="0" parTransId="{3ACA0DE9-2E5A-4632-B1ED-92E3FB8BE2EB}" sibTransId="{2B9646F8-AECA-47A1-A7CA-7F4C3672F083}"/>
    <dgm:cxn modelId="{42473E4B-7515-4ED3-8896-9764B7B8A505}" type="presOf" srcId="{DA132B27-313B-4A0D-919F-247748515F85}" destId="{F60DD4BA-A668-4AA6-955C-110BCAA39EBA}" srcOrd="0" destOrd="0" presId="urn:microsoft.com/office/officeart/2005/8/layout/cycle2"/>
    <dgm:cxn modelId="{B8B5F991-6BF4-47B5-94F7-5827EAC9F0DF}" type="presOf" srcId="{259668BF-1BD9-40BB-B949-3396352D87DB}" destId="{92768AB5-FF3E-4B54-9B64-3B7C79CF37B7}" srcOrd="0" destOrd="0" presId="urn:microsoft.com/office/officeart/2005/8/layout/cycle2"/>
    <dgm:cxn modelId="{80BE34A5-3FF2-4471-A39F-24E3B49F0D3A}" srcId="{16A9877A-6959-41B1-A0D2-A43FF0D42AED}" destId="{C945E8D5-A68A-4DB6-8167-8DA8AA4C6008}" srcOrd="3" destOrd="0" parTransId="{E34CFC40-77F4-46D3-A1E6-AFFCD6BEA256}" sibTransId="{E1551296-6A29-4C0D-BD21-7B2D6CE6AE0D}"/>
    <dgm:cxn modelId="{76CE3ACE-63CB-4E58-BA8A-249FD1F68B97}" type="presOf" srcId="{0AD4D209-B5B7-48A0-AEA0-39AFF203CB02}" destId="{4D0A8393-BEC0-43DE-901B-5F04E5C08C87}" srcOrd="0" destOrd="0" presId="urn:microsoft.com/office/officeart/2005/8/layout/cycle2"/>
    <dgm:cxn modelId="{DDD2A173-AA06-40FA-BC79-F38656C88DD6}" type="presOf" srcId="{72EA902C-6EDE-48D6-BC11-2559A63897AB}" destId="{4A59B853-F6A7-477F-9C21-390713F797AF}" srcOrd="1" destOrd="0" presId="urn:microsoft.com/office/officeart/2005/8/layout/cycle2"/>
    <dgm:cxn modelId="{20100D55-06DD-45F7-A4A3-94004E9731A7}" srcId="{16A9877A-6959-41B1-A0D2-A43FF0D42AED}" destId="{A784C109-CE18-45FF-9E9A-4A5B4913D1F8}" srcOrd="12" destOrd="0" parTransId="{C2C25948-6B7F-4A3F-8D18-EB7E0C556D5D}" sibTransId="{72EA902C-6EDE-48D6-BC11-2559A63897AB}"/>
    <dgm:cxn modelId="{4236ABFF-83D6-4A21-9DFE-E56DF941DA04}" type="presOf" srcId="{688F6578-28DA-4A3E-AAE9-49F3D158A918}" destId="{236F11AA-B87A-44B3-A194-914383ECB5CC}" srcOrd="0" destOrd="0" presId="urn:microsoft.com/office/officeart/2005/8/layout/cycle2"/>
    <dgm:cxn modelId="{25269401-533E-42BA-AC2E-46540C82C6F2}" type="presOf" srcId="{BB035296-0475-44E8-853F-DA861DFCB2BE}" destId="{0C04C5BF-8E81-4793-9E9B-90E6CA536282}" srcOrd="0" destOrd="0" presId="urn:microsoft.com/office/officeart/2005/8/layout/cycle2"/>
    <dgm:cxn modelId="{B9F34B5C-9462-45FE-8206-E6AD7584BFF2}" type="presOf" srcId="{630535CC-88AE-42C2-B190-B014DCA27E29}" destId="{8F32AEED-267D-4E85-9211-F7D3DABA8314}" srcOrd="0" destOrd="0" presId="urn:microsoft.com/office/officeart/2005/8/layout/cycle2"/>
    <dgm:cxn modelId="{B40EDE2E-E98C-4B58-B221-994734BA05B7}" type="presOf" srcId="{6DE77703-DBFD-497A-8818-5581890D3A6A}" destId="{33C3552D-95B1-45E5-97AB-E3B43015B1AA}" srcOrd="1" destOrd="0" presId="urn:microsoft.com/office/officeart/2005/8/layout/cycle2"/>
    <dgm:cxn modelId="{5F293092-9B52-4A61-BD01-FFA1449DB19E}" srcId="{16A9877A-6959-41B1-A0D2-A43FF0D42AED}" destId="{9BFCD777-824F-4714-97B1-4D1A7068E8C7}" srcOrd="5" destOrd="0" parTransId="{093560BF-A7C6-4AC3-B18E-17B74F1BA09B}" sibTransId="{5C360948-842E-4A6B-AA40-F04FC504BED6}"/>
    <dgm:cxn modelId="{817A1D94-BA6E-431B-B497-B5B1B881798F}" type="presOf" srcId="{2B9646F8-AECA-47A1-A7CA-7F4C3672F083}" destId="{F6637EA7-5445-4B70-A408-832842AAA947}" srcOrd="1" destOrd="0" presId="urn:microsoft.com/office/officeart/2005/8/layout/cycle2"/>
    <dgm:cxn modelId="{B37103E4-26F6-498F-843B-C62B9680E978}" type="presOf" srcId="{371FCC9F-55B0-44BD-8E3D-2008DE7B8900}" destId="{B22FBFEF-F27C-4DD2-A351-FD2990AFCEAF}" srcOrd="0" destOrd="0" presId="urn:microsoft.com/office/officeart/2005/8/layout/cycle2"/>
    <dgm:cxn modelId="{603EB246-3A9A-4E6C-B823-CAA94EFEC59A}" srcId="{16A9877A-6959-41B1-A0D2-A43FF0D42AED}" destId="{259668BF-1BD9-40BB-B949-3396352D87DB}" srcOrd="7" destOrd="0" parTransId="{9C923551-2412-466E-BB5F-E9608DD0B205}" sibTransId="{073BAAFD-AFF2-426A-888C-144018893A0D}"/>
    <dgm:cxn modelId="{0BDD0107-10F1-48F0-87BC-500ECA15231C}" srcId="{16A9877A-6959-41B1-A0D2-A43FF0D42AED}" destId="{0AD4D209-B5B7-48A0-AEA0-39AFF203CB02}" srcOrd="4" destOrd="0" parTransId="{6FB1708C-6F24-4737-B42C-7997FC244094}" sibTransId="{5B00AB71-4454-4F41-9977-07D9111C88C3}"/>
    <dgm:cxn modelId="{86C0CA92-EA73-440A-95F0-16250E6E7359}" srcId="{16A9877A-6959-41B1-A0D2-A43FF0D42AED}" destId="{6D605E4C-8ADA-4195-9055-5C14A699C108}" srcOrd="1" destOrd="0" parTransId="{23ADAFDD-0A3C-4B00-891E-E2E7CC96BB80}" sibTransId="{5474FBA6-4C88-4362-B6EE-C84A511A8C5E}"/>
    <dgm:cxn modelId="{15F5AEB5-65B8-44C4-8A47-2FD542ECB8BE}" type="presOf" srcId="{A784C109-CE18-45FF-9E9A-4A5B4913D1F8}" destId="{D9D40C46-17D4-470F-9B23-CB01BFFB70D9}" srcOrd="0" destOrd="0" presId="urn:microsoft.com/office/officeart/2005/8/layout/cycle2"/>
    <dgm:cxn modelId="{54FD1A7D-4B3D-4C8E-8F2F-54FF127DF571}" type="presOf" srcId="{8E34B9CB-5DF6-45D2-91C3-C37F20F9E164}" destId="{028B0BA2-7BB8-45E3-855C-ECA74EB027F0}" srcOrd="1" destOrd="0" presId="urn:microsoft.com/office/officeart/2005/8/layout/cycle2"/>
    <dgm:cxn modelId="{57C6292C-899A-455F-9206-EB7B4070A3A1}" srcId="{16A9877A-6959-41B1-A0D2-A43FF0D42AED}" destId="{72A29488-8326-4DFA-82C2-9CB53F2B5051}" srcOrd="9" destOrd="0" parTransId="{3F908FDC-1752-47ED-812B-81FAA0256FFB}" sibTransId="{7744EF7D-EAB3-47F0-B19D-195CF05E4FC2}"/>
    <dgm:cxn modelId="{813430DF-DF6A-4CD5-8CF5-DFC5E21C7DF2}" type="presOf" srcId="{72EA902C-6EDE-48D6-BC11-2559A63897AB}" destId="{56BEE346-1157-4DE0-AA98-3054D57603EC}" srcOrd="0" destOrd="0" presId="urn:microsoft.com/office/officeart/2005/8/layout/cycle2"/>
    <dgm:cxn modelId="{E0439861-7B17-4146-AEED-B52185F3F243}" type="presOf" srcId="{371FCC9F-55B0-44BD-8E3D-2008DE7B8900}" destId="{2694A867-AD9E-4F15-BC99-A04E61601C92}" srcOrd="1" destOrd="0" presId="urn:microsoft.com/office/officeart/2005/8/layout/cycle2"/>
    <dgm:cxn modelId="{8D99FB36-06EB-492B-906E-2EE32BD40349}" srcId="{16A9877A-6959-41B1-A0D2-A43FF0D42AED}" destId="{688F6578-28DA-4A3E-AAE9-49F3D158A918}" srcOrd="6" destOrd="0" parTransId="{21854C60-A6E9-4EBB-8BC6-DFC126C26F2B}" sibTransId="{BB035296-0475-44E8-853F-DA861DFCB2BE}"/>
    <dgm:cxn modelId="{27049816-DEF5-4F5D-B58D-84E7A96D0F28}" type="presOf" srcId="{9BFCD777-824F-4714-97B1-4D1A7068E8C7}" destId="{3ACD0215-614C-458D-8B02-D005AD12750F}" srcOrd="0" destOrd="0" presId="urn:microsoft.com/office/officeart/2005/8/layout/cycle2"/>
    <dgm:cxn modelId="{4CB0C2B4-F2A5-4D55-8662-1F4BADFC90C2}" type="presParOf" srcId="{DBFBB944-627A-43A4-99A6-964281238342}" destId="{E1FEF003-757E-41AE-B9E2-CAE7AC589B63}" srcOrd="0" destOrd="0" presId="urn:microsoft.com/office/officeart/2005/8/layout/cycle2"/>
    <dgm:cxn modelId="{ABAC9FA5-EBFC-4D0D-9D1F-8790138E96E0}" type="presParOf" srcId="{DBFBB944-627A-43A4-99A6-964281238342}" destId="{B06E0E29-2E6F-4DFF-BB4D-AED80B4D55A5}" srcOrd="1" destOrd="0" presId="urn:microsoft.com/office/officeart/2005/8/layout/cycle2"/>
    <dgm:cxn modelId="{B8DF5C33-57B7-468E-8456-CDE03DAB0C3B}" type="presParOf" srcId="{B06E0E29-2E6F-4DFF-BB4D-AED80B4D55A5}" destId="{F6637EA7-5445-4B70-A408-832842AAA947}" srcOrd="0" destOrd="0" presId="urn:microsoft.com/office/officeart/2005/8/layout/cycle2"/>
    <dgm:cxn modelId="{9095E281-BD37-4296-8407-52E8C5608B82}" type="presParOf" srcId="{DBFBB944-627A-43A4-99A6-964281238342}" destId="{315180C8-F9AF-424C-A278-4C077D70F636}" srcOrd="2" destOrd="0" presId="urn:microsoft.com/office/officeart/2005/8/layout/cycle2"/>
    <dgm:cxn modelId="{00515B79-3ECB-40BE-B658-DCC8BB63520C}" type="presParOf" srcId="{DBFBB944-627A-43A4-99A6-964281238342}" destId="{14B56B5D-8E98-49CD-AD58-12708FDB3D1B}" srcOrd="3" destOrd="0" presId="urn:microsoft.com/office/officeart/2005/8/layout/cycle2"/>
    <dgm:cxn modelId="{72094EF3-33F1-4390-94EC-22832E2BCFF9}" type="presParOf" srcId="{14B56B5D-8E98-49CD-AD58-12708FDB3D1B}" destId="{3753A708-2633-4FF4-A9E8-65BFFF3EC196}" srcOrd="0" destOrd="0" presId="urn:microsoft.com/office/officeart/2005/8/layout/cycle2"/>
    <dgm:cxn modelId="{40E81BE0-46F0-492B-9ECC-1D239F8AEF6A}" type="presParOf" srcId="{DBFBB944-627A-43A4-99A6-964281238342}" destId="{D5D36CA0-591F-4EB9-9A6B-FB7B6734294A}" srcOrd="4" destOrd="0" presId="urn:microsoft.com/office/officeart/2005/8/layout/cycle2"/>
    <dgm:cxn modelId="{D132CE17-D291-4BCB-B9E9-AF15EF8DFFA4}" type="presParOf" srcId="{DBFBB944-627A-43A4-99A6-964281238342}" destId="{8F32AEED-267D-4E85-9211-F7D3DABA8314}" srcOrd="5" destOrd="0" presId="urn:microsoft.com/office/officeart/2005/8/layout/cycle2"/>
    <dgm:cxn modelId="{B1C72807-9C65-4590-AC2F-C881E8E02FE2}" type="presParOf" srcId="{8F32AEED-267D-4E85-9211-F7D3DABA8314}" destId="{6F125E83-FFF4-4D67-8ACB-52F66FD4A598}" srcOrd="0" destOrd="0" presId="urn:microsoft.com/office/officeart/2005/8/layout/cycle2"/>
    <dgm:cxn modelId="{906D89B0-87E6-4451-A7B8-79852751803C}" type="presParOf" srcId="{DBFBB944-627A-43A4-99A6-964281238342}" destId="{513D374C-3709-4A11-927B-B840A95DA2F0}" srcOrd="6" destOrd="0" presId="urn:microsoft.com/office/officeart/2005/8/layout/cycle2"/>
    <dgm:cxn modelId="{8E21FC9D-67B9-4FD6-B05C-9347920822A8}" type="presParOf" srcId="{DBFBB944-627A-43A4-99A6-964281238342}" destId="{8EF2883C-9E19-49DC-A339-05417CE8B0E5}" srcOrd="7" destOrd="0" presId="urn:microsoft.com/office/officeart/2005/8/layout/cycle2"/>
    <dgm:cxn modelId="{329A0986-949D-47FE-822B-25142DFAD37F}" type="presParOf" srcId="{8EF2883C-9E19-49DC-A339-05417CE8B0E5}" destId="{B8F8AE65-54CF-4586-934A-BFEBB43E7763}" srcOrd="0" destOrd="0" presId="urn:microsoft.com/office/officeart/2005/8/layout/cycle2"/>
    <dgm:cxn modelId="{C47F073D-26B0-4449-B594-C37859FB1DDB}" type="presParOf" srcId="{DBFBB944-627A-43A4-99A6-964281238342}" destId="{4D0A8393-BEC0-43DE-901B-5F04E5C08C87}" srcOrd="8" destOrd="0" presId="urn:microsoft.com/office/officeart/2005/8/layout/cycle2"/>
    <dgm:cxn modelId="{DE3BE3D5-ACC8-4A22-B881-DB4D44D5954A}" type="presParOf" srcId="{DBFBB944-627A-43A4-99A6-964281238342}" destId="{64A404C3-BF03-458A-BB5D-3D7542737FD8}" srcOrd="9" destOrd="0" presId="urn:microsoft.com/office/officeart/2005/8/layout/cycle2"/>
    <dgm:cxn modelId="{4DF149AC-BCA7-4C47-97B2-11037AF964CC}" type="presParOf" srcId="{64A404C3-BF03-458A-BB5D-3D7542737FD8}" destId="{95A23499-2D38-4245-9F38-76292549D7B4}" srcOrd="0" destOrd="0" presId="urn:microsoft.com/office/officeart/2005/8/layout/cycle2"/>
    <dgm:cxn modelId="{058B0A16-8112-483F-9AC2-3CA034674288}" type="presParOf" srcId="{DBFBB944-627A-43A4-99A6-964281238342}" destId="{3ACD0215-614C-458D-8B02-D005AD12750F}" srcOrd="10" destOrd="0" presId="urn:microsoft.com/office/officeart/2005/8/layout/cycle2"/>
    <dgm:cxn modelId="{00DAFE1C-4A9C-4C33-9939-F02C3A3A49DB}" type="presParOf" srcId="{DBFBB944-627A-43A4-99A6-964281238342}" destId="{80A167FB-B7E7-41C9-8B65-F27DE07BD779}" srcOrd="11" destOrd="0" presId="urn:microsoft.com/office/officeart/2005/8/layout/cycle2"/>
    <dgm:cxn modelId="{5B03E450-BEB7-4034-9A5B-9D8CB574E245}" type="presParOf" srcId="{80A167FB-B7E7-41C9-8B65-F27DE07BD779}" destId="{0D75EFB6-4FF3-4669-859A-F9760673C1FC}" srcOrd="0" destOrd="0" presId="urn:microsoft.com/office/officeart/2005/8/layout/cycle2"/>
    <dgm:cxn modelId="{A2D28846-2515-4214-8C0A-66657B3B4EA4}" type="presParOf" srcId="{DBFBB944-627A-43A4-99A6-964281238342}" destId="{236F11AA-B87A-44B3-A194-914383ECB5CC}" srcOrd="12" destOrd="0" presId="urn:microsoft.com/office/officeart/2005/8/layout/cycle2"/>
    <dgm:cxn modelId="{7DAD7373-C91C-44C2-8CF0-BADE1C97DF81}" type="presParOf" srcId="{DBFBB944-627A-43A4-99A6-964281238342}" destId="{0C04C5BF-8E81-4793-9E9B-90E6CA536282}" srcOrd="13" destOrd="0" presId="urn:microsoft.com/office/officeart/2005/8/layout/cycle2"/>
    <dgm:cxn modelId="{49B38960-AC51-4BA0-A672-49B1C3B42DF2}" type="presParOf" srcId="{0C04C5BF-8E81-4793-9E9B-90E6CA536282}" destId="{0E38A93F-C781-4A5E-9A7D-13E10E0F65C3}" srcOrd="0" destOrd="0" presId="urn:microsoft.com/office/officeart/2005/8/layout/cycle2"/>
    <dgm:cxn modelId="{30645587-08E1-4371-B57A-CD665168439D}" type="presParOf" srcId="{DBFBB944-627A-43A4-99A6-964281238342}" destId="{92768AB5-FF3E-4B54-9B64-3B7C79CF37B7}" srcOrd="14" destOrd="0" presId="urn:microsoft.com/office/officeart/2005/8/layout/cycle2"/>
    <dgm:cxn modelId="{FFDC30C8-40D1-473D-9B48-3ED83604AD93}" type="presParOf" srcId="{DBFBB944-627A-43A4-99A6-964281238342}" destId="{8E377CBF-7ADE-40AF-AFD5-EAD888F292A7}" srcOrd="15" destOrd="0" presId="urn:microsoft.com/office/officeart/2005/8/layout/cycle2"/>
    <dgm:cxn modelId="{A7C24E0E-A61B-4CD4-965D-FB249BE96537}" type="presParOf" srcId="{8E377CBF-7ADE-40AF-AFD5-EAD888F292A7}" destId="{2FDF9EAF-873A-4A32-8D56-BC5611A9F3FA}" srcOrd="0" destOrd="0" presId="urn:microsoft.com/office/officeart/2005/8/layout/cycle2"/>
    <dgm:cxn modelId="{CA5AE34B-6DA7-4AC8-B086-094EC4CAC94A}" type="presParOf" srcId="{DBFBB944-627A-43A4-99A6-964281238342}" destId="{5415F1D8-756C-411A-AEA7-0E460AE3C8EE}" srcOrd="16" destOrd="0" presId="urn:microsoft.com/office/officeart/2005/8/layout/cycle2"/>
    <dgm:cxn modelId="{8AB7BC3B-162B-4163-9873-6818E87E6B22}" type="presParOf" srcId="{DBFBB944-627A-43A4-99A6-964281238342}" destId="{F470AB86-E3AA-4CCD-ADEA-0C05FA8067B3}" srcOrd="17" destOrd="0" presId="urn:microsoft.com/office/officeart/2005/8/layout/cycle2"/>
    <dgm:cxn modelId="{0F44AE25-E7C0-4C0D-AC40-EAE41CA7E7B8}" type="presParOf" srcId="{F470AB86-E3AA-4CCD-ADEA-0C05FA8067B3}" destId="{33C3552D-95B1-45E5-97AB-E3B43015B1AA}" srcOrd="0" destOrd="0" presId="urn:microsoft.com/office/officeart/2005/8/layout/cycle2"/>
    <dgm:cxn modelId="{85EC841C-D36D-4548-AAF9-C32CD5B3D518}" type="presParOf" srcId="{DBFBB944-627A-43A4-99A6-964281238342}" destId="{A242D301-C0E0-4006-B937-92822D996653}" srcOrd="18" destOrd="0" presId="urn:microsoft.com/office/officeart/2005/8/layout/cycle2"/>
    <dgm:cxn modelId="{A58F4F76-6DD5-4D43-94D1-B30D9DB315EC}" type="presParOf" srcId="{DBFBB944-627A-43A4-99A6-964281238342}" destId="{4D2C529C-B270-49F9-AE5A-6D5D79FECE65}" srcOrd="19" destOrd="0" presId="urn:microsoft.com/office/officeart/2005/8/layout/cycle2"/>
    <dgm:cxn modelId="{E992CEEA-FC31-4023-9A49-68D4A5507E4B}" type="presParOf" srcId="{4D2C529C-B270-49F9-AE5A-6D5D79FECE65}" destId="{850E9131-4130-4AD3-97EF-C0E75BC9674E}" srcOrd="0" destOrd="0" presId="urn:microsoft.com/office/officeart/2005/8/layout/cycle2"/>
    <dgm:cxn modelId="{631DEB01-19E3-4547-B948-59CA9BA086AD}" type="presParOf" srcId="{DBFBB944-627A-43A4-99A6-964281238342}" destId="{7D36B60E-EB05-4795-A9C1-082A9EBA3636}" srcOrd="20" destOrd="0" presId="urn:microsoft.com/office/officeart/2005/8/layout/cycle2"/>
    <dgm:cxn modelId="{93667F94-B722-439E-A965-A9175FAB48D2}" type="presParOf" srcId="{DBFBB944-627A-43A4-99A6-964281238342}" destId="{B22FBFEF-F27C-4DD2-A351-FD2990AFCEAF}" srcOrd="21" destOrd="0" presId="urn:microsoft.com/office/officeart/2005/8/layout/cycle2"/>
    <dgm:cxn modelId="{907AB634-1155-4B03-83BB-F447103F56D6}" type="presParOf" srcId="{B22FBFEF-F27C-4DD2-A351-FD2990AFCEAF}" destId="{2694A867-AD9E-4F15-BC99-A04E61601C92}" srcOrd="0" destOrd="0" presId="urn:microsoft.com/office/officeart/2005/8/layout/cycle2"/>
    <dgm:cxn modelId="{3C8C3F51-A8A4-4849-BAF8-2BA9518E8D2E}" type="presParOf" srcId="{DBFBB944-627A-43A4-99A6-964281238342}" destId="{894E66ED-DBCF-4C9B-913A-F6D388E4C524}" srcOrd="22" destOrd="0" presId="urn:microsoft.com/office/officeart/2005/8/layout/cycle2"/>
    <dgm:cxn modelId="{04769EDD-71FF-4098-9657-1BA40EA68F60}" type="presParOf" srcId="{DBFBB944-627A-43A4-99A6-964281238342}" destId="{B2D14DEB-152C-4DF5-9EF5-80C9CD789BA4}" srcOrd="23" destOrd="0" presId="urn:microsoft.com/office/officeart/2005/8/layout/cycle2"/>
    <dgm:cxn modelId="{43D98121-3485-4331-9E63-C2128BDE861B}" type="presParOf" srcId="{B2D14DEB-152C-4DF5-9EF5-80C9CD789BA4}" destId="{B0719E60-39E9-4D48-8632-CC140E83DB52}" srcOrd="0" destOrd="0" presId="urn:microsoft.com/office/officeart/2005/8/layout/cycle2"/>
    <dgm:cxn modelId="{F451049A-8E2A-4DD6-A579-F8F65A0A98C9}" type="presParOf" srcId="{DBFBB944-627A-43A4-99A6-964281238342}" destId="{D9D40C46-17D4-470F-9B23-CB01BFFB70D9}" srcOrd="24" destOrd="0" presId="urn:microsoft.com/office/officeart/2005/8/layout/cycle2"/>
    <dgm:cxn modelId="{FFA8F635-E9AC-470C-8DC7-CACA8DA47C13}" type="presParOf" srcId="{DBFBB944-627A-43A4-99A6-964281238342}" destId="{56BEE346-1157-4DE0-AA98-3054D57603EC}" srcOrd="25" destOrd="0" presId="urn:microsoft.com/office/officeart/2005/8/layout/cycle2"/>
    <dgm:cxn modelId="{96A369FB-5E86-4AE2-81E4-6FA6CBDCA685}" type="presParOf" srcId="{56BEE346-1157-4DE0-AA98-3054D57603EC}" destId="{4A59B853-F6A7-477F-9C21-390713F797AF}" srcOrd="0" destOrd="0" presId="urn:microsoft.com/office/officeart/2005/8/layout/cycle2"/>
    <dgm:cxn modelId="{F1D7185D-2736-4582-9463-AEB40ED9633F}" type="presParOf" srcId="{DBFBB944-627A-43A4-99A6-964281238342}" destId="{F60DD4BA-A668-4AA6-955C-110BCAA39EBA}" srcOrd="26" destOrd="0" presId="urn:microsoft.com/office/officeart/2005/8/layout/cycle2"/>
    <dgm:cxn modelId="{D593BE36-343B-4FFC-9916-8988A974C96E}" type="presParOf" srcId="{DBFBB944-627A-43A4-99A6-964281238342}" destId="{D14D8432-0609-4984-A25C-F7B0C4BA61FC}" srcOrd="27" destOrd="0" presId="urn:microsoft.com/office/officeart/2005/8/layout/cycle2"/>
    <dgm:cxn modelId="{F7B566FE-DF2A-4960-988E-65BE6B19400A}" type="presParOf" srcId="{D14D8432-0609-4984-A25C-F7B0C4BA61FC}" destId="{028B0BA2-7BB8-45E3-855C-ECA74EB027F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VY_32_INOVACE_19_NÁSOBENÍ A DĚLENÍ_OPAKOVÁNÍ NÁSOBILKY I.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násobilky 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BFD1C4B0-AA42-41CF-9201-9A4093BB2EB1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C2EB464-748F-4E98-89AC-C9D305FAFAD0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květen 2012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7FCC33C7-E8CD-45C6-A608-016BAC59080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A2E444C-BD88-4B69-94FB-8FD1617EEEA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1FEF003-757E-41AE-B9E2-CAE7AC589B63}">
      <dsp:nvSpPr>
        <dsp:cNvPr id="0" name=""/>
        <dsp:cNvSpPr/>
      </dsp:nvSpPr>
      <dsp:spPr>
        <a:xfrm>
          <a:off x="3372768" y="2264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45</a:t>
          </a:r>
          <a:endParaRPr lang="cs-CZ" sz="26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3372768" y="2264"/>
        <a:ext cx="612577" cy="612577"/>
      </dsp:txXfrm>
    </dsp:sp>
    <dsp:sp modelId="{B06E0E29-2E6F-4DFF-BB4D-AED80B4D55A5}">
      <dsp:nvSpPr>
        <dsp:cNvPr id="0" name=""/>
        <dsp:cNvSpPr/>
      </dsp:nvSpPr>
      <dsp:spPr>
        <a:xfrm rot="771429">
          <a:off x="4041334" y="306396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771429">
        <a:off x="4041334" y="306396"/>
        <a:ext cx="162355" cy="206744"/>
      </dsp:txXfrm>
    </dsp:sp>
    <dsp:sp modelId="{315180C8-F9AF-424C-A278-4C077D70F636}">
      <dsp:nvSpPr>
        <dsp:cNvPr id="0" name=""/>
        <dsp:cNvSpPr/>
      </dsp:nvSpPr>
      <dsp:spPr>
        <a:xfrm>
          <a:off x="4268638" y="206740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4268638" y="206740"/>
        <a:ext cx="612577" cy="612577"/>
      </dsp:txXfrm>
    </dsp:sp>
    <dsp:sp modelId="{14B56B5D-8E98-49CD-AD58-12708FDB3D1B}">
      <dsp:nvSpPr>
        <dsp:cNvPr id="0" name=""/>
        <dsp:cNvSpPr/>
      </dsp:nvSpPr>
      <dsp:spPr>
        <a:xfrm rot="2314286">
          <a:off x="4849372" y="693257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2314286">
        <a:off x="4849372" y="693257"/>
        <a:ext cx="162355" cy="206744"/>
      </dsp:txXfrm>
    </dsp:sp>
    <dsp:sp modelId="{D5D36CA0-591F-4EB9-9A6B-FB7B6734294A}">
      <dsp:nvSpPr>
        <dsp:cNvPr id="0" name=""/>
        <dsp:cNvSpPr/>
      </dsp:nvSpPr>
      <dsp:spPr>
        <a:xfrm>
          <a:off x="4987069" y="779670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4987069" y="779670"/>
        <a:ext cx="612577" cy="612577"/>
      </dsp:txXfrm>
    </dsp:sp>
    <dsp:sp modelId="{8F32AEED-267D-4E85-9211-F7D3DABA8314}">
      <dsp:nvSpPr>
        <dsp:cNvPr id="0" name=""/>
        <dsp:cNvSpPr/>
      </dsp:nvSpPr>
      <dsp:spPr>
        <a:xfrm rot="3857143">
          <a:off x="5409536" y="1392401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3857143">
        <a:off x="5409536" y="1392401"/>
        <a:ext cx="162355" cy="206744"/>
      </dsp:txXfrm>
    </dsp:sp>
    <dsp:sp modelId="{513D374C-3709-4A11-927B-B840A95DA2F0}">
      <dsp:nvSpPr>
        <dsp:cNvPr id="0" name=""/>
        <dsp:cNvSpPr/>
      </dsp:nvSpPr>
      <dsp:spPr>
        <a:xfrm>
          <a:off x="5385769" y="1607578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5385769" y="1607578"/>
        <a:ext cx="612577" cy="612577"/>
      </dsp:txXfrm>
    </dsp:sp>
    <dsp:sp modelId="{8EF2883C-9E19-49DC-A339-05417CE8B0E5}">
      <dsp:nvSpPr>
        <dsp:cNvPr id="0" name=""/>
        <dsp:cNvSpPr/>
      </dsp:nvSpPr>
      <dsp:spPr>
        <a:xfrm rot="5400000">
          <a:off x="5610880" y="2265354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5400000">
        <a:off x="5610880" y="2265354"/>
        <a:ext cx="162355" cy="206744"/>
      </dsp:txXfrm>
    </dsp:sp>
    <dsp:sp modelId="{4D0A8393-BEC0-43DE-901B-5F04E5C08C87}">
      <dsp:nvSpPr>
        <dsp:cNvPr id="0" name=""/>
        <dsp:cNvSpPr/>
      </dsp:nvSpPr>
      <dsp:spPr>
        <a:xfrm>
          <a:off x="5385769" y="2526487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5385769" y="2526487"/>
        <a:ext cx="612577" cy="612577"/>
      </dsp:txXfrm>
    </dsp:sp>
    <dsp:sp modelId="{64A404C3-BF03-458A-BB5D-3D7542737FD8}">
      <dsp:nvSpPr>
        <dsp:cNvPr id="0" name=""/>
        <dsp:cNvSpPr/>
      </dsp:nvSpPr>
      <dsp:spPr>
        <a:xfrm rot="6942857">
          <a:off x="5413524" y="3139218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6942857">
        <a:off x="5413524" y="3139218"/>
        <a:ext cx="162355" cy="206744"/>
      </dsp:txXfrm>
    </dsp:sp>
    <dsp:sp modelId="{3ACD0215-614C-458D-8B02-D005AD12750F}">
      <dsp:nvSpPr>
        <dsp:cNvPr id="0" name=""/>
        <dsp:cNvSpPr/>
      </dsp:nvSpPr>
      <dsp:spPr>
        <a:xfrm>
          <a:off x="4987069" y="3354395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4987069" y="3354395"/>
        <a:ext cx="612577" cy="612577"/>
      </dsp:txXfrm>
    </dsp:sp>
    <dsp:sp modelId="{80A167FB-B7E7-41C9-8B65-F27DE07BD779}">
      <dsp:nvSpPr>
        <dsp:cNvPr id="0" name=""/>
        <dsp:cNvSpPr/>
      </dsp:nvSpPr>
      <dsp:spPr>
        <a:xfrm rot="8485714">
          <a:off x="4856557" y="3840912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8485714">
        <a:off x="4856557" y="3840912"/>
        <a:ext cx="162355" cy="206744"/>
      </dsp:txXfrm>
    </dsp:sp>
    <dsp:sp modelId="{236F11AA-B87A-44B3-A194-914383ECB5CC}">
      <dsp:nvSpPr>
        <dsp:cNvPr id="0" name=""/>
        <dsp:cNvSpPr/>
      </dsp:nvSpPr>
      <dsp:spPr>
        <a:xfrm>
          <a:off x="4268638" y="3927326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4268638" y="3927326"/>
        <a:ext cx="612577" cy="612577"/>
      </dsp:txXfrm>
    </dsp:sp>
    <dsp:sp modelId="{0C04C5BF-8E81-4793-9E9B-90E6CA536282}">
      <dsp:nvSpPr>
        <dsp:cNvPr id="0" name=""/>
        <dsp:cNvSpPr/>
      </dsp:nvSpPr>
      <dsp:spPr>
        <a:xfrm rot="10028571">
          <a:off x="4050293" y="4231457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0028571">
        <a:off x="4050293" y="4231457"/>
        <a:ext cx="162355" cy="206744"/>
      </dsp:txXfrm>
    </dsp:sp>
    <dsp:sp modelId="{92768AB5-FF3E-4B54-9B64-3B7C79CF37B7}">
      <dsp:nvSpPr>
        <dsp:cNvPr id="0" name=""/>
        <dsp:cNvSpPr/>
      </dsp:nvSpPr>
      <dsp:spPr>
        <a:xfrm>
          <a:off x="3372768" y="4131802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3372768" y="4131802"/>
        <a:ext cx="612577" cy="612577"/>
      </dsp:txXfrm>
    </dsp:sp>
    <dsp:sp modelId="{8E377CBF-7ADE-40AF-AFD5-EAD888F292A7}">
      <dsp:nvSpPr>
        <dsp:cNvPr id="0" name=""/>
        <dsp:cNvSpPr/>
      </dsp:nvSpPr>
      <dsp:spPr>
        <a:xfrm rot="11571429">
          <a:off x="3154424" y="4233502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1571429">
        <a:off x="3154424" y="4233502"/>
        <a:ext cx="162355" cy="206744"/>
      </dsp:txXfrm>
    </dsp:sp>
    <dsp:sp modelId="{5415F1D8-756C-411A-AEA7-0E460AE3C8EE}">
      <dsp:nvSpPr>
        <dsp:cNvPr id="0" name=""/>
        <dsp:cNvSpPr/>
      </dsp:nvSpPr>
      <dsp:spPr>
        <a:xfrm>
          <a:off x="2476898" y="3927326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2476898" y="3927326"/>
        <a:ext cx="612577" cy="612577"/>
      </dsp:txXfrm>
    </dsp:sp>
    <dsp:sp modelId="{F470AB86-E3AA-4CCD-ADEA-0C05FA8067B3}">
      <dsp:nvSpPr>
        <dsp:cNvPr id="0" name=""/>
        <dsp:cNvSpPr/>
      </dsp:nvSpPr>
      <dsp:spPr>
        <a:xfrm rot="13114286">
          <a:off x="2346386" y="3846642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3114286">
        <a:off x="2346386" y="3846642"/>
        <a:ext cx="162355" cy="206744"/>
      </dsp:txXfrm>
    </dsp:sp>
    <dsp:sp modelId="{A242D301-C0E0-4006-B937-92822D996653}">
      <dsp:nvSpPr>
        <dsp:cNvPr id="0" name=""/>
        <dsp:cNvSpPr/>
      </dsp:nvSpPr>
      <dsp:spPr>
        <a:xfrm>
          <a:off x="1758466" y="3354395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1758466" y="3354395"/>
        <a:ext cx="612577" cy="612577"/>
      </dsp:txXfrm>
    </dsp:sp>
    <dsp:sp modelId="{4D2C529C-B270-49F9-AE5A-6D5D79FECE65}">
      <dsp:nvSpPr>
        <dsp:cNvPr id="0" name=""/>
        <dsp:cNvSpPr/>
      </dsp:nvSpPr>
      <dsp:spPr>
        <a:xfrm rot="14657143">
          <a:off x="1786221" y="3147497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4657143">
        <a:off x="1786221" y="3147497"/>
        <a:ext cx="162355" cy="206744"/>
      </dsp:txXfrm>
    </dsp:sp>
    <dsp:sp modelId="{7D36B60E-EB05-4795-A9C1-082A9EBA3636}">
      <dsp:nvSpPr>
        <dsp:cNvPr id="0" name=""/>
        <dsp:cNvSpPr/>
      </dsp:nvSpPr>
      <dsp:spPr>
        <a:xfrm>
          <a:off x="1359767" y="2526487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1359767" y="2526487"/>
        <a:ext cx="612577" cy="612577"/>
      </dsp:txXfrm>
    </dsp:sp>
    <dsp:sp modelId="{B22FBFEF-F27C-4DD2-A351-FD2990AFCEAF}">
      <dsp:nvSpPr>
        <dsp:cNvPr id="0" name=""/>
        <dsp:cNvSpPr/>
      </dsp:nvSpPr>
      <dsp:spPr>
        <a:xfrm rot="16200000">
          <a:off x="1584878" y="2274544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6200000">
        <a:off x="1584878" y="2274544"/>
        <a:ext cx="162355" cy="206744"/>
      </dsp:txXfrm>
    </dsp:sp>
    <dsp:sp modelId="{894E66ED-DBCF-4C9B-913A-F6D388E4C524}">
      <dsp:nvSpPr>
        <dsp:cNvPr id="0" name=""/>
        <dsp:cNvSpPr/>
      </dsp:nvSpPr>
      <dsp:spPr>
        <a:xfrm>
          <a:off x="1359767" y="1607578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1359767" y="1607578"/>
        <a:ext cx="612577" cy="612577"/>
      </dsp:txXfrm>
    </dsp:sp>
    <dsp:sp modelId="{B2D14DEB-152C-4DF5-9EF5-80C9CD789BA4}">
      <dsp:nvSpPr>
        <dsp:cNvPr id="0" name=""/>
        <dsp:cNvSpPr/>
      </dsp:nvSpPr>
      <dsp:spPr>
        <a:xfrm rot="17742857">
          <a:off x="1782234" y="1400681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7742857">
        <a:off x="1782234" y="1400681"/>
        <a:ext cx="162355" cy="206744"/>
      </dsp:txXfrm>
    </dsp:sp>
    <dsp:sp modelId="{D9D40C46-17D4-470F-9B23-CB01BFFB70D9}">
      <dsp:nvSpPr>
        <dsp:cNvPr id="0" name=""/>
        <dsp:cNvSpPr/>
      </dsp:nvSpPr>
      <dsp:spPr>
        <a:xfrm>
          <a:off x="1758466" y="779670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1758466" y="779670"/>
        <a:ext cx="612577" cy="612577"/>
      </dsp:txXfrm>
    </dsp:sp>
    <dsp:sp modelId="{56BEE346-1157-4DE0-AA98-3054D57603EC}">
      <dsp:nvSpPr>
        <dsp:cNvPr id="0" name=""/>
        <dsp:cNvSpPr/>
      </dsp:nvSpPr>
      <dsp:spPr>
        <a:xfrm rot="19285714">
          <a:off x="2339201" y="698986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9285714">
        <a:off x="2339201" y="698986"/>
        <a:ext cx="162355" cy="206744"/>
      </dsp:txXfrm>
    </dsp:sp>
    <dsp:sp modelId="{F60DD4BA-A668-4AA6-955C-110BCAA39EBA}">
      <dsp:nvSpPr>
        <dsp:cNvPr id="0" name=""/>
        <dsp:cNvSpPr/>
      </dsp:nvSpPr>
      <dsp:spPr>
        <a:xfrm>
          <a:off x="2476898" y="206740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dirty="0"/>
        </a:p>
      </dsp:txBody>
      <dsp:txXfrm>
        <a:off x="2476898" y="206740"/>
        <a:ext cx="612577" cy="612577"/>
      </dsp:txXfrm>
    </dsp:sp>
    <dsp:sp modelId="{D14D8432-0609-4984-A25C-F7B0C4BA61FC}">
      <dsp:nvSpPr>
        <dsp:cNvPr id="0" name=""/>
        <dsp:cNvSpPr/>
      </dsp:nvSpPr>
      <dsp:spPr>
        <a:xfrm rot="20828571">
          <a:off x="3145464" y="308441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20828571">
        <a:off x="3145464" y="308441"/>
        <a:ext cx="162355" cy="206744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1FEF003-757E-41AE-B9E2-CAE7AC589B63}">
      <dsp:nvSpPr>
        <dsp:cNvPr id="0" name=""/>
        <dsp:cNvSpPr/>
      </dsp:nvSpPr>
      <dsp:spPr>
        <a:xfrm>
          <a:off x="3372768" y="2264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45</a:t>
          </a:r>
          <a:endParaRPr lang="cs-CZ" sz="26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3372768" y="2264"/>
        <a:ext cx="612577" cy="612577"/>
      </dsp:txXfrm>
    </dsp:sp>
    <dsp:sp modelId="{B06E0E29-2E6F-4DFF-BB4D-AED80B4D55A5}">
      <dsp:nvSpPr>
        <dsp:cNvPr id="0" name=""/>
        <dsp:cNvSpPr/>
      </dsp:nvSpPr>
      <dsp:spPr>
        <a:xfrm rot="771429">
          <a:off x="4041334" y="306396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771429">
        <a:off x="4041334" y="306396"/>
        <a:ext cx="162355" cy="206744"/>
      </dsp:txXfrm>
    </dsp:sp>
    <dsp:sp modelId="{315180C8-F9AF-424C-A278-4C077D70F636}">
      <dsp:nvSpPr>
        <dsp:cNvPr id="0" name=""/>
        <dsp:cNvSpPr/>
      </dsp:nvSpPr>
      <dsp:spPr>
        <a:xfrm>
          <a:off x="4268638" y="206740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9</a:t>
          </a:r>
          <a:endParaRPr lang="cs-CZ" sz="2600" b="1" kern="1200" dirty="0"/>
        </a:p>
      </dsp:txBody>
      <dsp:txXfrm>
        <a:off x="4268638" y="206740"/>
        <a:ext cx="612577" cy="612577"/>
      </dsp:txXfrm>
    </dsp:sp>
    <dsp:sp modelId="{14B56B5D-8E98-49CD-AD58-12708FDB3D1B}">
      <dsp:nvSpPr>
        <dsp:cNvPr id="0" name=""/>
        <dsp:cNvSpPr/>
      </dsp:nvSpPr>
      <dsp:spPr>
        <a:xfrm rot="2314286">
          <a:off x="4849372" y="693257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2314286">
        <a:off x="4849372" y="693257"/>
        <a:ext cx="162355" cy="206744"/>
      </dsp:txXfrm>
    </dsp:sp>
    <dsp:sp modelId="{D5D36CA0-591F-4EB9-9A6B-FB7B6734294A}">
      <dsp:nvSpPr>
        <dsp:cNvPr id="0" name=""/>
        <dsp:cNvSpPr/>
      </dsp:nvSpPr>
      <dsp:spPr>
        <a:xfrm>
          <a:off x="4987069" y="779670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36</a:t>
          </a:r>
          <a:endParaRPr lang="cs-CZ" sz="2600" b="1" kern="1200" dirty="0"/>
        </a:p>
      </dsp:txBody>
      <dsp:txXfrm>
        <a:off x="4987069" y="779670"/>
        <a:ext cx="612577" cy="612577"/>
      </dsp:txXfrm>
    </dsp:sp>
    <dsp:sp modelId="{8F32AEED-267D-4E85-9211-F7D3DABA8314}">
      <dsp:nvSpPr>
        <dsp:cNvPr id="0" name=""/>
        <dsp:cNvSpPr/>
      </dsp:nvSpPr>
      <dsp:spPr>
        <a:xfrm rot="3857143">
          <a:off x="5409536" y="1392401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3857143">
        <a:off x="5409536" y="1392401"/>
        <a:ext cx="162355" cy="206744"/>
      </dsp:txXfrm>
    </dsp:sp>
    <dsp:sp modelId="{513D374C-3709-4A11-927B-B840A95DA2F0}">
      <dsp:nvSpPr>
        <dsp:cNvPr id="0" name=""/>
        <dsp:cNvSpPr/>
      </dsp:nvSpPr>
      <dsp:spPr>
        <a:xfrm>
          <a:off x="5385769" y="1607578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28</a:t>
          </a:r>
          <a:endParaRPr lang="cs-CZ" sz="2600" b="1" kern="1200" dirty="0"/>
        </a:p>
      </dsp:txBody>
      <dsp:txXfrm>
        <a:off x="5385769" y="1607578"/>
        <a:ext cx="612577" cy="612577"/>
      </dsp:txXfrm>
    </dsp:sp>
    <dsp:sp modelId="{8EF2883C-9E19-49DC-A339-05417CE8B0E5}">
      <dsp:nvSpPr>
        <dsp:cNvPr id="0" name=""/>
        <dsp:cNvSpPr/>
      </dsp:nvSpPr>
      <dsp:spPr>
        <a:xfrm rot="5400000">
          <a:off x="5610880" y="2265354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5400000">
        <a:off x="5610880" y="2265354"/>
        <a:ext cx="162355" cy="206744"/>
      </dsp:txXfrm>
    </dsp:sp>
    <dsp:sp modelId="{4D0A8393-BEC0-43DE-901B-5F04E5C08C87}">
      <dsp:nvSpPr>
        <dsp:cNvPr id="0" name=""/>
        <dsp:cNvSpPr/>
      </dsp:nvSpPr>
      <dsp:spPr>
        <a:xfrm>
          <a:off x="5385769" y="2526487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7</a:t>
          </a:r>
          <a:endParaRPr lang="cs-CZ" sz="2600" b="1" kern="1200" dirty="0"/>
        </a:p>
      </dsp:txBody>
      <dsp:txXfrm>
        <a:off x="5385769" y="2526487"/>
        <a:ext cx="612577" cy="612577"/>
      </dsp:txXfrm>
    </dsp:sp>
    <dsp:sp modelId="{64A404C3-BF03-458A-BB5D-3D7542737FD8}">
      <dsp:nvSpPr>
        <dsp:cNvPr id="0" name=""/>
        <dsp:cNvSpPr/>
      </dsp:nvSpPr>
      <dsp:spPr>
        <a:xfrm rot="6942857">
          <a:off x="5413524" y="3139218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6942857">
        <a:off x="5413524" y="3139218"/>
        <a:ext cx="162355" cy="206744"/>
      </dsp:txXfrm>
    </dsp:sp>
    <dsp:sp modelId="{3ACD0215-614C-458D-8B02-D005AD12750F}">
      <dsp:nvSpPr>
        <dsp:cNvPr id="0" name=""/>
        <dsp:cNvSpPr/>
      </dsp:nvSpPr>
      <dsp:spPr>
        <a:xfrm>
          <a:off x="4987069" y="3354395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14</a:t>
          </a:r>
          <a:endParaRPr lang="cs-CZ" sz="2600" b="1" kern="1200" dirty="0"/>
        </a:p>
      </dsp:txBody>
      <dsp:txXfrm>
        <a:off x="4987069" y="3354395"/>
        <a:ext cx="612577" cy="612577"/>
      </dsp:txXfrm>
    </dsp:sp>
    <dsp:sp modelId="{80A167FB-B7E7-41C9-8B65-F27DE07BD779}">
      <dsp:nvSpPr>
        <dsp:cNvPr id="0" name=""/>
        <dsp:cNvSpPr/>
      </dsp:nvSpPr>
      <dsp:spPr>
        <a:xfrm rot="8485714">
          <a:off x="4856557" y="3840912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8485714">
        <a:off x="4856557" y="3840912"/>
        <a:ext cx="162355" cy="206744"/>
      </dsp:txXfrm>
    </dsp:sp>
    <dsp:sp modelId="{236F11AA-B87A-44B3-A194-914383ECB5CC}">
      <dsp:nvSpPr>
        <dsp:cNvPr id="0" name=""/>
        <dsp:cNvSpPr/>
      </dsp:nvSpPr>
      <dsp:spPr>
        <a:xfrm>
          <a:off x="4268638" y="3927326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21</a:t>
          </a:r>
          <a:endParaRPr lang="cs-CZ" sz="2600" b="1" kern="1200" dirty="0"/>
        </a:p>
      </dsp:txBody>
      <dsp:txXfrm>
        <a:off x="4268638" y="3927326"/>
        <a:ext cx="612577" cy="612577"/>
      </dsp:txXfrm>
    </dsp:sp>
    <dsp:sp modelId="{0C04C5BF-8E81-4793-9E9B-90E6CA536282}">
      <dsp:nvSpPr>
        <dsp:cNvPr id="0" name=""/>
        <dsp:cNvSpPr/>
      </dsp:nvSpPr>
      <dsp:spPr>
        <a:xfrm rot="10028571">
          <a:off x="4050293" y="4231457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0028571">
        <a:off x="4050293" y="4231457"/>
        <a:ext cx="162355" cy="206744"/>
      </dsp:txXfrm>
    </dsp:sp>
    <dsp:sp modelId="{92768AB5-FF3E-4B54-9B64-3B7C79CF37B7}">
      <dsp:nvSpPr>
        <dsp:cNvPr id="0" name=""/>
        <dsp:cNvSpPr/>
      </dsp:nvSpPr>
      <dsp:spPr>
        <a:xfrm>
          <a:off x="3372768" y="4131802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7</a:t>
          </a:r>
          <a:endParaRPr lang="cs-CZ" sz="2600" b="1" kern="1200" dirty="0"/>
        </a:p>
      </dsp:txBody>
      <dsp:txXfrm>
        <a:off x="3372768" y="4131802"/>
        <a:ext cx="612577" cy="612577"/>
      </dsp:txXfrm>
    </dsp:sp>
    <dsp:sp modelId="{8E377CBF-7ADE-40AF-AFD5-EAD888F292A7}">
      <dsp:nvSpPr>
        <dsp:cNvPr id="0" name=""/>
        <dsp:cNvSpPr/>
      </dsp:nvSpPr>
      <dsp:spPr>
        <a:xfrm rot="11571429">
          <a:off x="3154424" y="4233502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1571429">
        <a:off x="3154424" y="4233502"/>
        <a:ext cx="162355" cy="206744"/>
      </dsp:txXfrm>
    </dsp:sp>
    <dsp:sp modelId="{5415F1D8-756C-411A-AEA7-0E460AE3C8EE}">
      <dsp:nvSpPr>
        <dsp:cNvPr id="0" name=""/>
        <dsp:cNvSpPr/>
      </dsp:nvSpPr>
      <dsp:spPr>
        <a:xfrm>
          <a:off x="2476898" y="3927326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16</a:t>
          </a:r>
          <a:endParaRPr lang="cs-CZ" sz="2600" b="1" kern="1200" dirty="0"/>
        </a:p>
      </dsp:txBody>
      <dsp:txXfrm>
        <a:off x="2476898" y="3927326"/>
        <a:ext cx="612577" cy="612577"/>
      </dsp:txXfrm>
    </dsp:sp>
    <dsp:sp modelId="{F470AB86-E3AA-4CCD-ADEA-0C05FA8067B3}">
      <dsp:nvSpPr>
        <dsp:cNvPr id="0" name=""/>
        <dsp:cNvSpPr/>
      </dsp:nvSpPr>
      <dsp:spPr>
        <a:xfrm rot="13114286">
          <a:off x="2346386" y="3846642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3114286">
        <a:off x="2346386" y="3846642"/>
        <a:ext cx="162355" cy="206744"/>
      </dsp:txXfrm>
    </dsp:sp>
    <dsp:sp modelId="{A242D301-C0E0-4006-B937-92822D996653}">
      <dsp:nvSpPr>
        <dsp:cNvPr id="0" name=""/>
        <dsp:cNvSpPr/>
      </dsp:nvSpPr>
      <dsp:spPr>
        <a:xfrm>
          <a:off x="1758466" y="3354395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4</a:t>
          </a:r>
          <a:endParaRPr lang="cs-CZ" sz="2600" b="1" kern="1200" dirty="0"/>
        </a:p>
      </dsp:txBody>
      <dsp:txXfrm>
        <a:off x="1758466" y="3354395"/>
        <a:ext cx="612577" cy="612577"/>
      </dsp:txXfrm>
    </dsp:sp>
    <dsp:sp modelId="{4D2C529C-B270-49F9-AE5A-6D5D79FECE65}">
      <dsp:nvSpPr>
        <dsp:cNvPr id="0" name=""/>
        <dsp:cNvSpPr/>
      </dsp:nvSpPr>
      <dsp:spPr>
        <a:xfrm rot="14657143">
          <a:off x="1786221" y="3147497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4657143">
        <a:off x="1786221" y="3147497"/>
        <a:ext cx="162355" cy="206744"/>
      </dsp:txXfrm>
    </dsp:sp>
    <dsp:sp modelId="{7D36B60E-EB05-4795-A9C1-082A9EBA3636}">
      <dsp:nvSpPr>
        <dsp:cNvPr id="0" name=""/>
        <dsp:cNvSpPr/>
      </dsp:nvSpPr>
      <dsp:spPr>
        <a:xfrm>
          <a:off x="1359767" y="2526487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b="1" kern="1200" dirty="0" smtClean="0"/>
            <a:t>20</a:t>
          </a:r>
          <a:endParaRPr lang="cs-CZ" sz="2600" b="1" kern="1200" dirty="0"/>
        </a:p>
      </dsp:txBody>
      <dsp:txXfrm>
        <a:off x="1359767" y="2526487"/>
        <a:ext cx="612577" cy="612577"/>
      </dsp:txXfrm>
    </dsp:sp>
    <dsp:sp modelId="{B22FBFEF-F27C-4DD2-A351-FD2990AFCEAF}">
      <dsp:nvSpPr>
        <dsp:cNvPr id="0" name=""/>
        <dsp:cNvSpPr/>
      </dsp:nvSpPr>
      <dsp:spPr>
        <a:xfrm rot="16200000">
          <a:off x="1584878" y="2274544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6200000">
        <a:off x="1584878" y="2274544"/>
        <a:ext cx="162355" cy="206744"/>
      </dsp:txXfrm>
    </dsp:sp>
    <dsp:sp modelId="{894E66ED-DBCF-4C9B-913A-F6D388E4C524}">
      <dsp:nvSpPr>
        <dsp:cNvPr id="0" name=""/>
        <dsp:cNvSpPr/>
      </dsp:nvSpPr>
      <dsp:spPr>
        <a:xfrm>
          <a:off x="1359767" y="1607578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10</a:t>
          </a:r>
          <a:endParaRPr lang="cs-CZ" sz="2600" kern="1200" dirty="0"/>
        </a:p>
      </dsp:txBody>
      <dsp:txXfrm>
        <a:off x="1359767" y="1607578"/>
        <a:ext cx="612577" cy="612577"/>
      </dsp:txXfrm>
    </dsp:sp>
    <dsp:sp modelId="{B2D14DEB-152C-4DF5-9EF5-80C9CD789BA4}">
      <dsp:nvSpPr>
        <dsp:cNvPr id="0" name=""/>
        <dsp:cNvSpPr/>
      </dsp:nvSpPr>
      <dsp:spPr>
        <a:xfrm rot="17742857">
          <a:off x="1782234" y="1400681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7742857">
        <a:off x="1782234" y="1400681"/>
        <a:ext cx="162355" cy="206744"/>
      </dsp:txXfrm>
    </dsp:sp>
    <dsp:sp modelId="{D9D40C46-17D4-470F-9B23-CB01BFFB70D9}">
      <dsp:nvSpPr>
        <dsp:cNvPr id="0" name=""/>
        <dsp:cNvSpPr/>
      </dsp:nvSpPr>
      <dsp:spPr>
        <a:xfrm>
          <a:off x="1758466" y="779670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40</a:t>
          </a:r>
          <a:endParaRPr lang="cs-CZ" sz="2600" kern="1200" dirty="0"/>
        </a:p>
      </dsp:txBody>
      <dsp:txXfrm>
        <a:off x="1758466" y="779670"/>
        <a:ext cx="612577" cy="612577"/>
      </dsp:txXfrm>
    </dsp:sp>
    <dsp:sp modelId="{56BEE346-1157-4DE0-AA98-3054D57603EC}">
      <dsp:nvSpPr>
        <dsp:cNvPr id="0" name=""/>
        <dsp:cNvSpPr/>
      </dsp:nvSpPr>
      <dsp:spPr>
        <a:xfrm rot="19285714">
          <a:off x="2339201" y="698986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9285714">
        <a:off x="2339201" y="698986"/>
        <a:ext cx="162355" cy="206744"/>
      </dsp:txXfrm>
    </dsp:sp>
    <dsp:sp modelId="{F60DD4BA-A668-4AA6-955C-110BCAA39EBA}">
      <dsp:nvSpPr>
        <dsp:cNvPr id="0" name=""/>
        <dsp:cNvSpPr/>
      </dsp:nvSpPr>
      <dsp:spPr>
        <a:xfrm>
          <a:off x="2476898" y="206740"/>
          <a:ext cx="612577" cy="61257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38</a:t>
          </a:r>
          <a:endParaRPr lang="cs-CZ" sz="2600" kern="1200" dirty="0"/>
        </a:p>
      </dsp:txBody>
      <dsp:txXfrm>
        <a:off x="2476898" y="206740"/>
        <a:ext cx="612577" cy="612577"/>
      </dsp:txXfrm>
    </dsp:sp>
    <dsp:sp modelId="{D14D8432-0609-4984-A25C-F7B0C4BA61FC}">
      <dsp:nvSpPr>
        <dsp:cNvPr id="0" name=""/>
        <dsp:cNvSpPr/>
      </dsp:nvSpPr>
      <dsp:spPr>
        <a:xfrm rot="20828571">
          <a:off x="3145464" y="308441"/>
          <a:ext cx="162355" cy="2067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20828571">
        <a:off x="3145464" y="308441"/>
        <a:ext cx="162355" cy="2067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57951688"/>
              </p:ext>
            </p:extLst>
          </p:nvPr>
        </p:nvGraphicFramePr>
        <p:xfrm>
          <a:off x="2188607" y="1021147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28567" y="4856247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6399" y="1031289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</a:t>
            </a:r>
            <a:r>
              <a:rPr lang="cs-CZ" dirty="0" smtClean="0"/>
              <a:t>souhrnnému opakování probrané násobilky dvěma, třemi, čtyřmi a pěti.</a:t>
            </a:r>
            <a:endParaRPr lang="cs-CZ" dirty="0" smtClean="0"/>
          </a:p>
          <a:p>
            <a:r>
              <a:rPr lang="cs-CZ" dirty="0" smtClean="0"/>
              <a:t>S</a:t>
            </a:r>
            <a:r>
              <a:rPr lang="cs-CZ" dirty="0" smtClean="0"/>
              <a:t>nímky </a:t>
            </a:r>
            <a:r>
              <a:rPr lang="cs-CZ" dirty="0" smtClean="0"/>
              <a:t>je možné vytisknout jako pracovní listy.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960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Násobilka 2, 3, 4 a 5 -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8229600" cy="4681550"/>
          </a:xfrm>
        </p:spPr>
        <p:txBody>
          <a:bodyPr/>
          <a:lstStyle/>
          <a:p>
            <a:r>
              <a:rPr lang="cs-CZ" dirty="0" smtClean="0"/>
              <a:t>Vypočítej.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35 : 5 =    7			6 . 2 =     12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18 : 3 =    6			8 . 4 =     32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16 : 4 =    </a:t>
            </a:r>
            <a:r>
              <a:rPr lang="cs-CZ" dirty="0" err="1" smtClean="0"/>
              <a:t>4</a:t>
            </a:r>
            <a:r>
              <a:rPr lang="cs-CZ" dirty="0" smtClean="0"/>
              <a:t>			9 . 3 =     27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14 : 2 =    7			3 . 5  =     15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24 : 3 =   8			3 . 4  =     12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36 : 4 =   9			7 . 3  =     21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571736" y="2500306"/>
            <a:ext cx="928694" cy="307183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215074" y="2500306"/>
            <a:ext cx="928694" cy="307183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324492"/>
          </a:xfrm>
        </p:spPr>
        <p:txBody>
          <a:bodyPr/>
          <a:lstStyle/>
          <a:p>
            <a:r>
              <a:rPr lang="cs-CZ" dirty="0" smtClean="0"/>
              <a:t>Doplň tabulku.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00166" y="2143116"/>
          <a:ext cx="6096000" cy="321471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57256"/>
                <a:gridCol w="1357322"/>
                <a:gridCol w="1285884"/>
                <a:gridCol w="1285884"/>
                <a:gridCol w="1309654"/>
              </a:tblGrid>
              <a:tr h="53578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baseline="0" dirty="0" smtClean="0"/>
                        <a:t>x . 4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x . 2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x . 5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x . 3</a:t>
                      </a:r>
                      <a:endParaRPr lang="cs-CZ" sz="2400" b="1" dirty="0"/>
                    </a:p>
                  </a:txBody>
                  <a:tcPr/>
                </a:tc>
              </a:tr>
              <a:tr h="53578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</a:tr>
              <a:tr h="53578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</a:tr>
              <a:tr h="53578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</a:tr>
              <a:tr h="53578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</a:tr>
              <a:tr h="53578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00298" y="2714620"/>
            <a:ext cx="47863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32               16             40             24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28860" y="3286124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16                8               20             12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8860" y="3786190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    24               12              30             18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28860" y="4357694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36               18              45             27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28860" y="4857760"/>
            <a:ext cx="50006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    28               14              35             21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25305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Každé číslo z tabulky vynásob třemi a podle výsledku najdi na terči správné písmeno. Čísla, která neumíš vynásobit, vyděl číslem čtyři.  Dovíš se, co nás brzy čeká.</a:t>
            </a:r>
            <a:endParaRPr lang="cs-CZ" sz="2000" dirty="0"/>
          </a:p>
        </p:txBody>
      </p:sp>
      <p:sp>
        <p:nvSpPr>
          <p:cNvPr id="6" name="Elipsa 5"/>
          <p:cNvSpPr/>
          <p:nvPr/>
        </p:nvSpPr>
        <p:spPr>
          <a:xfrm>
            <a:off x="500034" y="2143116"/>
            <a:ext cx="3714776" cy="35719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142976" y="2714620"/>
            <a:ext cx="2500330" cy="2428892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>
            <a:stCxn id="6" idx="0"/>
            <a:endCxn id="6" idx="4"/>
          </p:cNvCxnSpPr>
          <p:nvPr/>
        </p:nvCxnSpPr>
        <p:spPr>
          <a:xfrm rot="16200000" flipH="1">
            <a:off x="571472" y="3929066"/>
            <a:ext cx="35719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 flipH="1" flipV="1">
            <a:off x="785786" y="3143248"/>
            <a:ext cx="3143272" cy="1714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6200000" flipH="1">
            <a:off x="857224" y="3000372"/>
            <a:ext cx="3071834" cy="1785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857224" y="2928934"/>
            <a:ext cx="3000396" cy="20717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928662" y="2857496"/>
            <a:ext cx="2928958" cy="2000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0800000" flipV="1">
            <a:off x="571472" y="3500438"/>
            <a:ext cx="3571900" cy="9286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71472" y="3571876"/>
            <a:ext cx="3643338" cy="6429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Elipsa 23"/>
          <p:cNvSpPr/>
          <p:nvPr/>
        </p:nvSpPr>
        <p:spPr>
          <a:xfrm>
            <a:off x="2071670" y="3571876"/>
            <a:ext cx="642942" cy="64294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714480" y="2285992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Č         P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43240" y="2714620"/>
            <a:ext cx="571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E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571868" y="3214686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A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714744" y="371475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43306" y="428625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14678" y="4857760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Á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714480" y="5214950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Z         N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071538" y="492919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Y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4348" y="4429132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000" dirty="0" smtClean="0"/>
              <a:t>D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71472" y="3786190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dirty="0" smtClean="0"/>
              <a:t> I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714348" y="3143248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/>
              <a:t>S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214414" y="2643182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</a:t>
            </a:r>
            <a:endParaRPr lang="cs-CZ" sz="2000" dirty="0"/>
          </a:p>
        </p:txBody>
      </p:sp>
      <p:graphicFrame>
        <p:nvGraphicFramePr>
          <p:cNvPr id="39" name="Tabulka 38"/>
          <p:cNvGraphicFramePr>
            <a:graphicFrameLocks noGrp="1"/>
          </p:cNvGraphicFramePr>
          <p:nvPr/>
        </p:nvGraphicFramePr>
        <p:xfrm>
          <a:off x="4143372" y="1928802"/>
          <a:ext cx="4381488" cy="76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7686"/>
                <a:gridCol w="547686"/>
                <a:gridCol w="547686"/>
                <a:gridCol w="547686"/>
                <a:gridCol w="547686"/>
                <a:gridCol w="547686"/>
                <a:gridCol w="547686"/>
                <a:gridCol w="54768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9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7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3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9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9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6000760" y="3071810"/>
          <a:ext cx="642942" cy="76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294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32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1" name="Tabulka 40"/>
          <p:cNvGraphicFramePr>
            <a:graphicFrameLocks noGrp="1"/>
          </p:cNvGraphicFramePr>
          <p:nvPr/>
        </p:nvGraphicFramePr>
        <p:xfrm>
          <a:off x="4857752" y="4143380"/>
          <a:ext cx="2905125" cy="76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1025"/>
                <a:gridCol w="581025"/>
                <a:gridCol w="581025"/>
                <a:gridCol w="581025"/>
                <a:gridCol w="58102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0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7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2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9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6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2" name="Tabulka 41"/>
          <p:cNvGraphicFramePr>
            <a:graphicFrameLocks noGrp="1"/>
          </p:cNvGraphicFramePr>
          <p:nvPr/>
        </p:nvGraphicFramePr>
        <p:xfrm>
          <a:off x="3857617" y="5214950"/>
          <a:ext cx="4905396" cy="76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044"/>
                <a:gridCol w="545044"/>
                <a:gridCol w="545044"/>
                <a:gridCol w="545044"/>
                <a:gridCol w="545044"/>
                <a:gridCol w="545044"/>
                <a:gridCol w="545044"/>
                <a:gridCol w="545044"/>
                <a:gridCol w="54504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2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7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16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8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40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6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1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6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20</a:t>
                      </a:r>
                      <a:endParaRPr lang="cs-CZ" sz="2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3" name="TextovéPole 42"/>
          <p:cNvSpPr txBox="1"/>
          <p:nvPr/>
        </p:nvSpPr>
        <p:spPr>
          <a:xfrm>
            <a:off x="2000232" y="285749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857488" y="307181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214678" y="371475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571604" y="300037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428860" y="464344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071802" y="407194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143240" y="335756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357290" y="335756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428860" y="292893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857488" y="435769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4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928794" y="464344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1357290" y="4143380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285852" y="3786190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1643042" y="442913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143372" y="2357430"/>
            <a:ext cx="44291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</a:t>
            </a:r>
            <a:r>
              <a:rPr lang="cs-CZ" sz="2000" b="1" dirty="0" smtClean="0"/>
              <a:t>Č      E      R      V       E       N      E       C</a:t>
            </a:r>
            <a:endParaRPr lang="cs-CZ" sz="20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000760" y="3500438"/>
            <a:ext cx="6429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A</a:t>
            </a:r>
            <a:endParaRPr lang="cs-CZ" sz="20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857752" y="4572008"/>
            <a:ext cx="29289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S       R       P       E       N</a:t>
            </a:r>
            <a:endParaRPr lang="cs-CZ" sz="20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857620" y="5643578"/>
            <a:ext cx="49292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P      R       Á      Z       D     N      I        N      Y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59" grpId="0"/>
      <p:bldP spid="60" grpId="0"/>
      <p:bldP spid="6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5253054"/>
          </a:xfrm>
        </p:spPr>
        <p:txBody>
          <a:bodyPr/>
          <a:lstStyle/>
          <a:p>
            <a:r>
              <a:rPr lang="cs-CZ" dirty="0" smtClean="0"/>
              <a:t>Vypočítej.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000100" y="1357298"/>
          <a:ext cx="7358114" cy="47466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929190" y="135729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5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57884" y="178592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4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72264" y="257174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- 8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86578" y="357187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4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72264" y="457200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2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57884" y="535782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+ 7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628" y="585789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3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86182" y="585789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+ 9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00364" y="535782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4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85984" y="457200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5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71670" y="357187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2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85984" y="257174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4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28926" y="178592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- 2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7620" y="135729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+ 7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324492"/>
          </a:xfrm>
        </p:spPr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29190" y="135729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5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57884" y="178592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4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72264" y="257174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- 8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86578" y="357187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4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64" y="457200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2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57884" y="535782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+ 7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628" y="585789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3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86182" y="585789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+ 9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00364" y="535782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4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85984" y="457200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5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71670" y="357187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: 2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85984" y="257174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 4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28926" y="178592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- 2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57620" y="135729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+ 7</a:t>
            </a:r>
            <a:endParaRPr lang="cs-CZ" b="1" dirty="0"/>
          </a:p>
        </p:txBody>
      </p:sp>
      <p:graphicFrame>
        <p:nvGraphicFramePr>
          <p:cNvPr id="18" name="Diagram 17"/>
          <p:cNvGraphicFramePr/>
          <p:nvPr/>
        </p:nvGraphicFramePr>
        <p:xfrm>
          <a:off x="1000100" y="1357298"/>
          <a:ext cx="7358114" cy="47466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3571868" y="3429000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JSI PAŠÁK!!!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77</TotalTime>
  <Words>326</Words>
  <Application>Microsoft Office PowerPoint</Application>
  <PresentationFormat>Předvádění na obrazovce (4:3)</PresentationFormat>
  <Paragraphs>139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Násobilka 2, 3, 4 a 5 - opakování</vt:lpstr>
      <vt:lpstr>Snímek 4</vt:lpstr>
      <vt:lpstr>Snímek 5</vt:lpstr>
      <vt:lpstr>Snímek 6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Marcela</cp:lastModifiedBy>
  <cp:revision>26</cp:revision>
  <dcterms:created xsi:type="dcterms:W3CDTF">2012-05-07T13:58:02Z</dcterms:created>
  <dcterms:modified xsi:type="dcterms:W3CDTF">2012-05-07T15:20:54Z</dcterms:modified>
</cp:coreProperties>
</file>