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VY_32_INOVACE_20_NÁSOBENÍ A DĚLENÍ_OPAKOVÁNÍ NÁSOBILKY II.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násobilky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květen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710" custLinFactNeighborY="-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1724FF-1C10-4D51-A46B-BD82E0BCB79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440611-99A4-450F-8D27-1EA8BC442407}" type="presOf" srcId="{4304F694-721A-490D-9526-CFFA1B3EC5AC}" destId="{DC2EB464-748F-4E98-89AC-C9D305FAFAD0}" srcOrd="0" destOrd="0" presId="urn:microsoft.com/office/officeart/2005/8/layout/target3"/>
    <dgm:cxn modelId="{829AE1F3-88C4-4AE1-B521-E0DCD718D1B9}" type="presOf" srcId="{4304F694-721A-490D-9526-CFFA1B3EC5AC}" destId="{D09A69FC-F6E3-4A19-AA2F-15BACCE325EE}" srcOrd="1" destOrd="0" presId="urn:microsoft.com/office/officeart/2005/8/layout/target3"/>
    <dgm:cxn modelId="{290E47EB-B9EF-4F96-A6A3-1C806DAB84BA}" type="presOf" srcId="{D1B46980-6531-4606-95E6-44980827E919}" destId="{6140AFEC-043D-4C43-A2F9-D0F5331DF3A3}" srcOrd="0" destOrd="0" presId="urn:microsoft.com/office/officeart/2005/8/layout/target3"/>
    <dgm:cxn modelId="{3D002256-1515-4FB8-BF73-64908E7DC351}" type="presOf" srcId="{D1B46980-6531-4606-95E6-44980827E919}" destId="{2BE915AB-18AA-4053-B92C-3BFC9ED204BB}" srcOrd="1" destOrd="0" presId="urn:microsoft.com/office/officeart/2005/8/layout/target3"/>
    <dgm:cxn modelId="{F762EA98-4651-4E4E-92D8-E624AD2D526F}" type="presOf" srcId="{4C35D32F-0EAB-4CD7-82EE-45574DC2A586}" destId="{7A2E444C-BD88-4B69-94FB-8FD1617EEEAA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E4B501D-8D8D-45B0-B012-0ACBDD4CA8B1}" type="presOf" srcId="{B651F6E3-6281-48DB-9319-2AEAFDAE7572}" destId="{619D679B-A015-4ECF-8348-D1034C574F40}" srcOrd="0" destOrd="0" presId="urn:microsoft.com/office/officeart/2005/8/layout/target3"/>
    <dgm:cxn modelId="{FB5E96BD-5C39-4B87-ACBF-2CAD3DB53C1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5B4956-301A-4DC2-85DF-F343BE85E0C8}" type="presOf" srcId="{4C35D32F-0EAB-4CD7-82EE-45574DC2A586}" destId="{4AB14D77-4510-42AD-95C6-2C7AD8B2AD7E}" srcOrd="1" destOrd="0" presId="urn:microsoft.com/office/officeart/2005/8/layout/target3"/>
    <dgm:cxn modelId="{A6ED4AE7-326B-48DF-BC6D-BDA4E651359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AA7384-326F-4F4C-8D0E-D1E899F9D4E4}" type="presOf" srcId="{757F3AB3-0718-4624-B441-E567A8F0AB56}" destId="{333A1088-737F-45CB-B68E-254E46348037}" srcOrd="0" destOrd="0" presId="urn:microsoft.com/office/officeart/2005/8/layout/target3"/>
    <dgm:cxn modelId="{7EE05EB1-351E-447D-BB79-4D863FB69821}" type="presOf" srcId="{D1D4F407-5343-4D3F-B5B9-D407B03CAEB4}" destId="{D005CE8C-CC26-4C3E-AC11-E15060ECD759}" srcOrd="0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63CD5F05-00FB-46D2-B089-8CC052695020}" type="presOf" srcId="{D1D4F407-5343-4D3F-B5B9-D407B03CAEB4}" destId="{AED2198E-93D5-4001-81B4-73124B309672}" srcOrd="1" destOrd="0" presId="urn:microsoft.com/office/officeart/2005/8/layout/target3"/>
    <dgm:cxn modelId="{32948042-4037-4B10-BE27-918E7F0D2606}" type="presParOf" srcId="{333A1088-737F-45CB-B68E-254E46348037}" destId="{F5ABB229-8D3B-4694-996A-96F23CF14429}" srcOrd="0" destOrd="0" presId="urn:microsoft.com/office/officeart/2005/8/layout/target3"/>
    <dgm:cxn modelId="{AE764767-872D-4F4F-9605-097DD882444D}" type="presParOf" srcId="{333A1088-737F-45CB-B68E-254E46348037}" destId="{F41139FD-01EE-4571-8B17-4FB00FC51163}" srcOrd="1" destOrd="0" presId="urn:microsoft.com/office/officeart/2005/8/layout/target3"/>
    <dgm:cxn modelId="{9F6A2177-74B9-4F06-836C-AF427053594E}" type="presParOf" srcId="{333A1088-737F-45CB-B68E-254E46348037}" destId="{D005CE8C-CC26-4C3E-AC11-E15060ECD759}" srcOrd="2" destOrd="0" presId="urn:microsoft.com/office/officeart/2005/8/layout/target3"/>
    <dgm:cxn modelId="{2B6B133B-38F0-4EE4-B22A-9E0BE0D296D0}" type="presParOf" srcId="{333A1088-737F-45CB-B68E-254E46348037}" destId="{2C702D82-9B77-49B7-9568-BB8EB47C3372}" srcOrd="3" destOrd="0" presId="urn:microsoft.com/office/officeart/2005/8/layout/target3"/>
    <dgm:cxn modelId="{6B9D8DEC-7D0B-472B-88F6-574DC9494AA6}" type="presParOf" srcId="{333A1088-737F-45CB-B68E-254E46348037}" destId="{A52A0455-90FF-4808-ABD0-F02540D31D5A}" srcOrd="4" destOrd="0" presId="urn:microsoft.com/office/officeart/2005/8/layout/target3"/>
    <dgm:cxn modelId="{5A2B2CAB-9D0D-4606-A9F7-54155522AA53}" type="presParOf" srcId="{333A1088-737F-45CB-B68E-254E46348037}" destId="{6140AFEC-043D-4C43-A2F9-D0F5331DF3A3}" srcOrd="5" destOrd="0" presId="urn:microsoft.com/office/officeart/2005/8/layout/target3"/>
    <dgm:cxn modelId="{C3C2D19C-C2B8-49FC-A2FA-92582723200F}" type="presParOf" srcId="{333A1088-737F-45CB-B68E-254E46348037}" destId="{9358AC05-5D7D-4327-9F80-1AD486AEA664}" srcOrd="6" destOrd="0" presId="urn:microsoft.com/office/officeart/2005/8/layout/target3"/>
    <dgm:cxn modelId="{7F2BBA85-284E-4F2C-B410-A88211676681}" type="presParOf" srcId="{333A1088-737F-45CB-B68E-254E46348037}" destId="{313FC574-E1CD-4FB4-B054-0B805CE0447D}" srcOrd="7" destOrd="0" presId="urn:microsoft.com/office/officeart/2005/8/layout/target3"/>
    <dgm:cxn modelId="{40B36964-F182-45E2-B8E6-129666ECCD1F}" type="presParOf" srcId="{333A1088-737F-45CB-B68E-254E46348037}" destId="{619D679B-A015-4ECF-8348-D1034C574F40}" srcOrd="8" destOrd="0" presId="urn:microsoft.com/office/officeart/2005/8/layout/target3"/>
    <dgm:cxn modelId="{3643EEBD-0757-4CC6-9840-F40D4F5D52A7}" type="presParOf" srcId="{333A1088-737F-45CB-B68E-254E46348037}" destId="{322283A8-4A27-4CDA-BAE3-F381106A9174}" srcOrd="9" destOrd="0" presId="urn:microsoft.com/office/officeart/2005/8/layout/target3"/>
    <dgm:cxn modelId="{3F0B8CAA-BBEA-4CEA-858F-D5CA157D64C8}" type="presParOf" srcId="{333A1088-737F-45CB-B68E-254E46348037}" destId="{FFC9F71D-1B4F-4AD9-A4A6-86ADEFC8AF5C}" srcOrd="10" destOrd="0" presId="urn:microsoft.com/office/officeart/2005/8/layout/target3"/>
    <dgm:cxn modelId="{32AD83B2-FF06-4246-A0EB-9B77223ECFE2}" type="presParOf" srcId="{333A1088-737F-45CB-B68E-254E46348037}" destId="{25B08C86-7E15-44DC-BE7F-FFB55DD49D12}" srcOrd="11" destOrd="0" presId="urn:microsoft.com/office/officeart/2005/8/layout/target3"/>
    <dgm:cxn modelId="{BEDCF55F-0451-4C05-9CF4-ED9013E697FF}" type="presParOf" srcId="{333A1088-737F-45CB-B68E-254E46348037}" destId="{08BB9FB0-8FF0-40F6-8E9B-6E014D44E47E}" srcOrd="12" destOrd="0" presId="urn:microsoft.com/office/officeart/2005/8/layout/target3"/>
    <dgm:cxn modelId="{D2AAFDD6-E0F7-459A-B377-616BB03D24EA}" type="presParOf" srcId="{333A1088-737F-45CB-B68E-254E46348037}" destId="{BFD1C4B0-AA42-41CF-9201-9A4093BB2EB1}" srcOrd="13" destOrd="0" presId="urn:microsoft.com/office/officeart/2005/8/layout/target3"/>
    <dgm:cxn modelId="{2427300E-C483-4C0C-BE5F-FBB021DC2371}" type="presParOf" srcId="{333A1088-737F-45CB-B68E-254E46348037}" destId="{DC2EB464-748F-4E98-89AC-C9D305FAFAD0}" srcOrd="14" destOrd="0" presId="urn:microsoft.com/office/officeart/2005/8/layout/target3"/>
    <dgm:cxn modelId="{46EACE20-2E0C-433C-8BDE-CAF031A360B9}" type="presParOf" srcId="{333A1088-737F-45CB-B68E-254E46348037}" destId="{15D97A11-A45A-4D96-852B-889B22DEE9A9}" srcOrd="15" destOrd="0" presId="urn:microsoft.com/office/officeart/2005/8/layout/target3"/>
    <dgm:cxn modelId="{D3534664-2159-4318-AB1E-7E5498513A47}" type="presParOf" srcId="{333A1088-737F-45CB-B68E-254E46348037}" destId="{7FCC33C7-E8CD-45C6-A608-016BAC590804}" srcOrd="16" destOrd="0" presId="urn:microsoft.com/office/officeart/2005/8/layout/target3"/>
    <dgm:cxn modelId="{73DA9533-E683-404C-8663-CE5282809C94}" type="presParOf" srcId="{333A1088-737F-45CB-B68E-254E46348037}" destId="{7A2E444C-BD88-4B69-94FB-8FD1617EEEAA}" srcOrd="17" destOrd="0" presId="urn:microsoft.com/office/officeart/2005/8/layout/target3"/>
    <dgm:cxn modelId="{A76937A4-F387-43F4-80CE-D618B72D3802}" type="presParOf" srcId="{333A1088-737F-45CB-B68E-254E46348037}" destId="{AED2198E-93D5-4001-81B4-73124B309672}" srcOrd="18" destOrd="0" presId="urn:microsoft.com/office/officeart/2005/8/layout/target3"/>
    <dgm:cxn modelId="{550D164C-1F59-4D42-B2C7-F7D4730E8674}" type="presParOf" srcId="{333A1088-737F-45CB-B68E-254E46348037}" destId="{2BE915AB-18AA-4053-B92C-3BFC9ED204BB}" srcOrd="19" destOrd="0" presId="urn:microsoft.com/office/officeart/2005/8/layout/target3"/>
    <dgm:cxn modelId="{8D6554FC-2E26-4816-ABDC-5AEC5A647895}" type="presParOf" srcId="{333A1088-737F-45CB-B68E-254E46348037}" destId="{6BB5E863-4638-4E1D-BFDE-399D028AC4ED}" srcOrd="20" destOrd="0" presId="urn:microsoft.com/office/officeart/2005/8/layout/target3"/>
    <dgm:cxn modelId="{75513F22-96B5-4EBD-BA87-29BE04DAD351}" type="presParOf" srcId="{333A1088-737F-45CB-B68E-254E46348037}" destId="{5A5FFA88-C948-4069-8E93-59FA12366E83}" srcOrd="21" destOrd="0" presId="urn:microsoft.com/office/officeart/2005/8/layout/target3"/>
    <dgm:cxn modelId="{B4F1F5A3-5284-4132-B77E-126C1CA83DFC}" type="presParOf" srcId="{333A1088-737F-45CB-B68E-254E46348037}" destId="{D09A69FC-F6E3-4A19-AA2F-15BACCE325EE}" srcOrd="22" destOrd="0" presId="urn:microsoft.com/office/officeart/2005/8/layout/target3"/>
    <dgm:cxn modelId="{C535C3ED-0FC8-4D05-8D6E-2F682D19B9A0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67062E-1CD7-4475-B101-BD73967CF8F8}" type="doc">
      <dgm:prSet loTypeId="urn:microsoft.com/office/officeart/2005/8/layout/bProcess2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4E6513-72E6-4B4F-859D-36AF87E11E0D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24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15C23B9-3415-4368-B409-672D396E15E2}" type="parTrans" cxnId="{33D474A4-FA95-42AA-A367-67021E086911}">
      <dgm:prSet/>
      <dgm:spPr/>
      <dgm:t>
        <a:bodyPr/>
        <a:lstStyle/>
        <a:p>
          <a:endParaRPr lang="cs-CZ"/>
        </a:p>
      </dgm:t>
    </dgm:pt>
    <dgm:pt modelId="{5856E722-FE78-4822-AA20-48F68867D93B}" type="sibTrans" cxnId="{33D474A4-FA95-42AA-A367-67021E086911}">
      <dgm:prSet/>
      <dgm:spPr/>
      <dgm:t>
        <a:bodyPr/>
        <a:lstStyle/>
        <a:p>
          <a:endParaRPr lang="cs-CZ"/>
        </a:p>
      </dgm:t>
    </dgm:pt>
    <dgm:pt modelId="{88DE061D-A802-42E7-89DE-C0DBF98F34B8}">
      <dgm:prSet phldrT="[Text]"/>
      <dgm:spPr/>
      <dgm:t>
        <a:bodyPr/>
        <a:lstStyle/>
        <a:p>
          <a:endParaRPr lang="cs-CZ" dirty="0"/>
        </a:p>
      </dgm:t>
    </dgm:pt>
    <dgm:pt modelId="{88FC4567-465E-441F-9DF2-9735E536C239}" type="parTrans" cxnId="{61DDE5C9-F68B-45AD-97C9-09DFE6CFA467}">
      <dgm:prSet/>
      <dgm:spPr/>
      <dgm:t>
        <a:bodyPr/>
        <a:lstStyle/>
        <a:p>
          <a:endParaRPr lang="cs-CZ"/>
        </a:p>
      </dgm:t>
    </dgm:pt>
    <dgm:pt modelId="{AF26B620-DB37-4EEC-94B5-A4FC6EA46CAE}" type="sibTrans" cxnId="{61DDE5C9-F68B-45AD-97C9-09DFE6CFA467}">
      <dgm:prSet/>
      <dgm:spPr/>
      <dgm:t>
        <a:bodyPr/>
        <a:lstStyle/>
        <a:p>
          <a:endParaRPr lang="cs-CZ"/>
        </a:p>
      </dgm:t>
    </dgm:pt>
    <dgm:pt modelId="{7E789381-9AC4-4285-A85D-B42AED26E975}">
      <dgm:prSet phldrT="[Text]"/>
      <dgm:spPr/>
      <dgm:t>
        <a:bodyPr/>
        <a:lstStyle/>
        <a:p>
          <a:endParaRPr lang="cs-CZ" dirty="0"/>
        </a:p>
      </dgm:t>
    </dgm:pt>
    <dgm:pt modelId="{66DB39FD-6C9C-4C3D-8386-F98C0CA24261}" type="parTrans" cxnId="{6C7F01C3-8F17-4E3A-82B9-DB7E4ED601BC}">
      <dgm:prSet/>
      <dgm:spPr/>
      <dgm:t>
        <a:bodyPr/>
        <a:lstStyle/>
        <a:p>
          <a:endParaRPr lang="cs-CZ"/>
        </a:p>
      </dgm:t>
    </dgm:pt>
    <dgm:pt modelId="{76FAEF59-D038-4CB3-9AB3-72C817614EDB}" type="sibTrans" cxnId="{6C7F01C3-8F17-4E3A-82B9-DB7E4ED601BC}">
      <dgm:prSet/>
      <dgm:spPr/>
      <dgm:t>
        <a:bodyPr/>
        <a:lstStyle/>
        <a:p>
          <a:endParaRPr lang="cs-CZ"/>
        </a:p>
      </dgm:t>
    </dgm:pt>
    <dgm:pt modelId="{71E2A1E7-5388-4628-8D4F-78CF7BDE3D73}">
      <dgm:prSet phldrT="[Text]"/>
      <dgm:spPr/>
      <dgm:t>
        <a:bodyPr/>
        <a:lstStyle/>
        <a:p>
          <a:endParaRPr lang="cs-CZ" dirty="0"/>
        </a:p>
      </dgm:t>
    </dgm:pt>
    <dgm:pt modelId="{80938D30-0C30-4785-A563-452AFA000AED}" type="parTrans" cxnId="{597A9C43-11EA-4847-A2FD-80AC7B734A7F}">
      <dgm:prSet/>
      <dgm:spPr/>
      <dgm:t>
        <a:bodyPr/>
        <a:lstStyle/>
        <a:p>
          <a:endParaRPr lang="cs-CZ"/>
        </a:p>
      </dgm:t>
    </dgm:pt>
    <dgm:pt modelId="{DF91194A-274E-47DE-BDFB-0B1C52E8DE00}" type="sibTrans" cxnId="{597A9C43-11EA-4847-A2FD-80AC7B734A7F}">
      <dgm:prSet/>
      <dgm:spPr/>
      <dgm:t>
        <a:bodyPr/>
        <a:lstStyle/>
        <a:p>
          <a:endParaRPr lang="cs-CZ"/>
        </a:p>
      </dgm:t>
    </dgm:pt>
    <dgm:pt modelId="{8959692F-6A4F-4A89-81E4-645D3AF45C9E}">
      <dgm:prSet phldrT="[Text]"/>
      <dgm:spPr/>
      <dgm:t>
        <a:bodyPr/>
        <a:lstStyle/>
        <a:p>
          <a:endParaRPr lang="cs-CZ" dirty="0"/>
        </a:p>
      </dgm:t>
    </dgm:pt>
    <dgm:pt modelId="{7BA122C2-2DB5-425E-83D9-9C28C604A95C}" type="parTrans" cxnId="{137DDDC5-DCA6-4E98-B697-0B6AA6759CFC}">
      <dgm:prSet/>
      <dgm:spPr/>
      <dgm:t>
        <a:bodyPr/>
        <a:lstStyle/>
        <a:p>
          <a:endParaRPr lang="cs-CZ"/>
        </a:p>
      </dgm:t>
    </dgm:pt>
    <dgm:pt modelId="{F078D144-1D42-4DD8-A48C-205635BBC9A7}" type="sibTrans" cxnId="{137DDDC5-DCA6-4E98-B697-0B6AA6759CFC}">
      <dgm:prSet/>
      <dgm:spPr/>
      <dgm:t>
        <a:bodyPr/>
        <a:lstStyle/>
        <a:p>
          <a:endParaRPr lang="cs-CZ"/>
        </a:p>
      </dgm:t>
    </dgm:pt>
    <dgm:pt modelId="{E47D0DE3-9188-42CF-B564-2B6E6F2B44C6}">
      <dgm:prSet phldrT="[Text]"/>
      <dgm:spPr/>
      <dgm:t>
        <a:bodyPr/>
        <a:lstStyle/>
        <a:p>
          <a:endParaRPr lang="cs-CZ" dirty="0"/>
        </a:p>
      </dgm:t>
    </dgm:pt>
    <dgm:pt modelId="{510C1522-5F70-4CFD-A1E9-80C3E2A12D16}" type="parTrans" cxnId="{80625DAD-133F-4C7B-B0C6-F9A3089AA051}">
      <dgm:prSet/>
      <dgm:spPr/>
      <dgm:t>
        <a:bodyPr/>
        <a:lstStyle/>
        <a:p>
          <a:endParaRPr lang="cs-CZ"/>
        </a:p>
      </dgm:t>
    </dgm:pt>
    <dgm:pt modelId="{CE4C937A-223B-441E-B8E6-D7DBA1B9898B}" type="sibTrans" cxnId="{80625DAD-133F-4C7B-B0C6-F9A3089AA051}">
      <dgm:prSet/>
      <dgm:spPr/>
      <dgm:t>
        <a:bodyPr/>
        <a:lstStyle/>
        <a:p>
          <a:endParaRPr lang="cs-CZ"/>
        </a:p>
      </dgm:t>
    </dgm:pt>
    <dgm:pt modelId="{A451FCDF-EAD5-478D-A430-ACF8A45AD4CA}">
      <dgm:prSet phldrT="[Text]"/>
      <dgm:spPr/>
      <dgm:t>
        <a:bodyPr/>
        <a:lstStyle/>
        <a:p>
          <a:endParaRPr lang="cs-CZ" dirty="0"/>
        </a:p>
      </dgm:t>
    </dgm:pt>
    <dgm:pt modelId="{6C01CB82-DC1F-430C-8F34-5428A2EA2640}" type="parTrans" cxnId="{E6F54720-2AB1-43F0-9B72-F5B4FD3DAE55}">
      <dgm:prSet/>
      <dgm:spPr/>
      <dgm:t>
        <a:bodyPr/>
        <a:lstStyle/>
        <a:p>
          <a:endParaRPr lang="cs-CZ"/>
        </a:p>
      </dgm:t>
    </dgm:pt>
    <dgm:pt modelId="{B809281A-3FD0-49BF-A207-A6D9F4603740}" type="sibTrans" cxnId="{E6F54720-2AB1-43F0-9B72-F5B4FD3DAE55}">
      <dgm:prSet/>
      <dgm:spPr/>
      <dgm:t>
        <a:bodyPr/>
        <a:lstStyle/>
        <a:p>
          <a:endParaRPr lang="cs-CZ"/>
        </a:p>
      </dgm:t>
    </dgm:pt>
    <dgm:pt modelId="{287CDA51-7E08-4EF5-883F-F330A49E5D24}">
      <dgm:prSet phldrT="[Text]"/>
      <dgm:spPr/>
      <dgm:t>
        <a:bodyPr/>
        <a:lstStyle/>
        <a:p>
          <a:endParaRPr lang="cs-CZ" dirty="0"/>
        </a:p>
      </dgm:t>
    </dgm:pt>
    <dgm:pt modelId="{63BE2FE5-72CE-4139-A0AC-3F2813F488CB}" type="parTrans" cxnId="{A3D07F65-D270-4A44-964F-12108DD0EE8D}">
      <dgm:prSet/>
      <dgm:spPr/>
      <dgm:t>
        <a:bodyPr/>
        <a:lstStyle/>
        <a:p>
          <a:endParaRPr lang="cs-CZ"/>
        </a:p>
      </dgm:t>
    </dgm:pt>
    <dgm:pt modelId="{A2A8DACE-1994-4CAC-90DB-4DDB8E0760AC}" type="sibTrans" cxnId="{A3D07F65-D270-4A44-964F-12108DD0EE8D}">
      <dgm:prSet/>
      <dgm:spPr/>
      <dgm:t>
        <a:bodyPr/>
        <a:lstStyle/>
        <a:p>
          <a:endParaRPr lang="cs-CZ"/>
        </a:p>
      </dgm:t>
    </dgm:pt>
    <dgm:pt modelId="{359C7D54-0610-4106-AF66-11ACDE616B9C}">
      <dgm:prSet/>
      <dgm:spPr/>
      <dgm:t>
        <a:bodyPr/>
        <a:lstStyle/>
        <a:p>
          <a:endParaRPr lang="cs-CZ"/>
        </a:p>
      </dgm:t>
    </dgm:pt>
    <dgm:pt modelId="{D2D1E11C-0DA1-4143-B02E-6C9838684C21}" type="parTrans" cxnId="{2DF4FCC2-7E3E-469D-B83F-B3417B369AF9}">
      <dgm:prSet/>
      <dgm:spPr/>
      <dgm:t>
        <a:bodyPr/>
        <a:lstStyle/>
        <a:p>
          <a:endParaRPr lang="cs-CZ"/>
        </a:p>
      </dgm:t>
    </dgm:pt>
    <dgm:pt modelId="{F80354F1-F744-4E48-AC0C-12170F366D84}" type="sibTrans" cxnId="{2DF4FCC2-7E3E-469D-B83F-B3417B369AF9}">
      <dgm:prSet/>
      <dgm:spPr/>
      <dgm:t>
        <a:bodyPr/>
        <a:lstStyle/>
        <a:p>
          <a:endParaRPr lang="cs-CZ"/>
        </a:p>
      </dgm:t>
    </dgm:pt>
    <dgm:pt modelId="{AD160105-9AC5-4159-8D62-84364A01432A}">
      <dgm:prSet/>
      <dgm:spPr/>
      <dgm:t>
        <a:bodyPr/>
        <a:lstStyle/>
        <a:p>
          <a:endParaRPr lang="cs-CZ"/>
        </a:p>
      </dgm:t>
    </dgm:pt>
    <dgm:pt modelId="{49A6659F-5EF3-44A2-9F20-44F80C1D0FBB}" type="parTrans" cxnId="{03DA3457-E9CB-47B1-85FE-C65596D30D11}">
      <dgm:prSet/>
      <dgm:spPr/>
      <dgm:t>
        <a:bodyPr/>
        <a:lstStyle/>
        <a:p>
          <a:endParaRPr lang="cs-CZ"/>
        </a:p>
      </dgm:t>
    </dgm:pt>
    <dgm:pt modelId="{84F50AD2-3679-4F5B-93CF-2B13E610C578}" type="sibTrans" cxnId="{03DA3457-E9CB-47B1-85FE-C65596D30D11}">
      <dgm:prSet/>
      <dgm:spPr/>
      <dgm:t>
        <a:bodyPr/>
        <a:lstStyle/>
        <a:p>
          <a:endParaRPr lang="cs-CZ"/>
        </a:p>
      </dgm:t>
    </dgm:pt>
    <dgm:pt modelId="{F5EEA985-E7FC-4417-9D72-A22D81ADD2F8}">
      <dgm:prSet/>
      <dgm:spPr/>
      <dgm:t>
        <a:bodyPr/>
        <a:lstStyle/>
        <a:p>
          <a:endParaRPr lang="cs-CZ"/>
        </a:p>
      </dgm:t>
    </dgm:pt>
    <dgm:pt modelId="{EC65479F-97E8-4D63-B9B8-5DAF51358AF6}" type="parTrans" cxnId="{05797571-12F1-44BB-A60F-D0C6255E20F3}">
      <dgm:prSet/>
      <dgm:spPr/>
      <dgm:t>
        <a:bodyPr/>
        <a:lstStyle/>
        <a:p>
          <a:endParaRPr lang="cs-CZ"/>
        </a:p>
      </dgm:t>
    </dgm:pt>
    <dgm:pt modelId="{DF81FC17-73B7-476C-98D8-8C788D4D6B92}" type="sibTrans" cxnId="{05797571-12F1-44BB-A60F-D0C6255E20F3}">
      <dgm:prSet/>
      <dgm:spPr/>
      <dgm:t>
        <a:bodyPr/>
        <a:lstStyle/>
        <a:p>
          <a:endParaRPr lang="cs-CZ"/>
        </a:p>
      </dgm:t>
    </dgm:pt>
    <dgm:pt modelId="{B57D5027-AAB7-482B-9765-20247FD3801B}">
      <dgm:prSet phldrT="[Text]"/>
      <dgm:spPr/>
      <dgm:t>
        <a:bodyPr/>
        <a:lstStyle/>
        <a:p>
          <a:endParaRPr lang="cs-CZ" dirty="0"/>
        </a:p>
      </dgm:t>
    </dgm:pt>
    <dgm:pt modelId="{9D2E8E9A-28C4-4775-B5AF-1459B4D6BFEF}" type="sibTrans" cxnId="{34928325-06E2-46E5-BFAF-5A37E9576714}">
      <dgm:prSet/>
      <dgm:spPr/>
      <dgm:t>
        <a:bodyPr/>
        <a:lstStyle/>
        <a:p>
          <a:endParaRPr lang="cs-CZ"/>
        </a:p>
      </dgm:t>
    </dgm:pt>
    <dgm:pt modelId="{2591FE8E-FC6C-4CDF-9BC9-60CBD03DFDAD}" type="parTrans" cxnId="{34928325-06E2-46E5-BFAF-5A37E9576714}">
      <dgm:prSet/>
      <dgm:spPr/>
      <dgm:t>
        <a:bodyPr/>
        <a:lstStyle/>
        <a:p>
          <a:endParaRPr lang="cs-CZ"/>
        </a:p>
      </dgm:t>
    </dgm:pt>
    <dgm:pt modelId="{70D65A2D-2BBE-4966-9A8E-86630F76C08E}" type="pres">
      <dgm:prSet presAssocID="{CD67062E-1CD7-4475-B101-BD73967CF8F8}" presName="diagram" presStyleCnt="0">
        <dgm:presLayoutVars>
          <dgm:dir/>
          <dgm:resizeHandles/>
        </dgm:presLayoutVars>
      </dgm:prSet>
      <dgm:spPr/>
    </dgm:pt>
    <dgm:pt modelId="{CC3EE858-0698-418E-B9B2-2ADF9C9EB357}" type="pres">
      <dgm:prSet presAssocID="{A54E6513-72E6-4B4F-859D-36AF87E11E0D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091B3B-F69B-4081-ADE0-8D84A44AB29B}" type="pres">
      <dgm:prSet presAssocID="{5856E722-FE78-4822-AA20-48F68867D93B}" presName="sibTrans" presStyleLbl="sibTrans2D1" presStyleIdx="0" presStyleCnt="11"/>
      <dgm:spPr/>
    </dgm:pt>
    <dgm:pt modelId="{29E61C77-1122-480B-ABF8-F9C14598A69A}" type="pres">
      <dgm:prSet presAssocID="{88DE061D-A802-42E7-89DE-C0DBF98F34B8}" presName="middleNode" presStyleCnt="0"/>
      <dgm:spPr/>
    </dgm:pt>
    <dgm:pt modelId="{6606F7C3-9ECF-4CA3-B5AE-5672906C99C6}" type="pres">
      <dgm:prSet presAssocID="{88DE061D-A802-42E7-89DE-C0DBF98F34B8}" presName="padding" presStyleLbl="node1" presStyleIdx="0" presStyleCnt="12"/>
      <dgm:spPr/>
    </dgm:pt>
    <dgm:pt modelId="{08E756F0-61BE-421F-9331-F03C8EDAF4B9}" type="pres">
      <dgm:prSet presAssocID="{88DE061D-A802-42E7-89DE-C0DBF98F34B8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237AAC-A1E8-4063-98C3-8BEE6857B9B0}" type="pres">
      <dgm:prSet presAssocID="{AF26B620-DB37-4EEC-94B5-A4FC6EA46CAE}" presName="sibTrans" presStyleLbl="sibTrans2D1" presStyleIdx="1" presStyleCnt="11"/>
      <dgm:spPr/>
    </dgm:pt>
    <dgm:pt modelId="{2B995F46-4473-42C9-8513-97C45BD4003A}" type="pres">
      <dgm:prSet presAssocID="{B57D5027-AAB7-482B-9765-20247FD3801B}" presName="middleNode" presStyleCnt="0"/>
      <dgm:spPr/>
    </dgm:pt>
    <dgm:pt modelId="{4A99ECAD-7AC0-499B-8EF1-E8451791B315}" type="pres">
      <dgm:prSet presAssocID="{B57D5027-AAB7-482B-9765-20247FD3801B}" presName="padding" presStyleLbl="node1" presStyleIdx="1" presStyleCnt="12"/>
      <dgm:spPr/>
    </dgm:pt>
    <dgm:pt modelId="{1DF53F9E-60B9-41D1-9D0B-65D0ED9C6515}" type="pres">
      <dgm:prSet presAssocID="{B57D5027-AAB7-482B-9765-20247FD3801B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B5AA5C-0C8A-4050-A89A-1A2B556760A2}" type="pres">
      <dgm:prSet presAssocID="{9D2E8E9A-28C4-4775-B5AF-1459B4D6BFEF}" presName="sibTrans" presStyleLbl="sibTrans2D1" presStyleIdx="2" presStyleCnt="11"/>
      <dgm:spPr/>
    </dgm:pt>
    <dgm:pt modelId="{97213A17-5E7A-49F4-A39C-33744826C121}" type="pres">
      <dgm:prSet presAssocID="{7E789381-9AC4-4285-A85D-B42AED26E975}" presName="middleNode" presStyleCnt="0"/>
      <dgm:spPr/>
    </dgm:pt>
    <dgm:pt modelId="{C072AA99-4CB5-438D-8714-CF9C59568451}" type="pres">
      <dgm:prSet presAssocID="{7E789381-9AC4-4285-A85D-B42AED26E975}" presName="padding" presStyleLbl="node1" presStyleIdx="2" presStyleCnt="12"/>
      <dgm:spPr/>
    </dgm:pt>
    <dgm:pt modelId="{158397BD-9A70-4B7B-A9A9-8193AA1D2118}" type="pres">
      <dgm:prSet presAssocID="{7E789381-9AC4-4285-A85D-B42AED26E975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139F8-0CAC-4905-9047-B4F6662270A2}" type="pres">
      <dgm:prSet presAssocID="{76FAEF59-D038-4CB3-9AB3-72C817614EDB}" presName="sibTrans" presStyleLbl="sibTrans2D1" presStyleIdx="3" presStyleCnt="11"/>
      <dgm:spPr/>
    </dgm:pt>
    <dgm:pt modelId="{FA3988EC-EB0A-4C3A-9ACD-C45010E57937}" type="pres">
      <dgm:prSet presAssocID="{71E2A1E7-5388-4628-8D4F-78CF7BDE3D73}" presName="middleNode" presStyleCnt="0"/>
      <dgm:spPr/>
    </dgm:pt>
    <dgm:pt modelId="{82C9CA6A-DBC0-4DDE-BE78-AFDD94F80A08}" type="pres">
      <dgm:prSet presAssocID="{71E2A1E7-5388-4628-8D4F-78CF7BDE3D73}" presName="padding" presStyleLbl="node1" presStyleIdx="3" presStyleCnt="12"/>
      <dgm:spPr/>
    </dgm:pt>
    <dgm:pt modelId="{AC335897-5313-438B-9992-CFB101CF7EC0}" type="pres">
      <dgm:prSet presAssocID="{71E2A1E7-5388-4628-8D4F-78CF7BDE3D73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A2995F-EBA8-4DE6-953F-330E8CB7E799}" type="pres">
      <dgm:prSet presAssocID="{DF91194A-274E-47DE-BDFB-0B1C52E8DE00}" presName="sibTrans" presStyleLbl="sibTrans2D1" presStyleIdx="4" presStyleCnt="11"/>
      <dgm:spPr/>
    </dgm:pt>
    <dgm:pt modelId="{94DAC6B1-2966-4AAC-AB68-3DF1CA8BC46F}" type="pres">
      <dgm:prSet presAssocID="{359C7D54-0610-4106-AF66-11ACDE616B9C}" presName="middleNode" presStyleCnt="0"/>
      <dgm:spPr/>
    </dgm:pt>
    <dgm:pt modelId="{7A684D1D-FA24-45DF-ACD5-8FE84519ABF6}" type="pres">
      <dgm:prSet presAssocID="{359C7D54-0610-4106-AF66-11ACDE616B9C}" presName="padding" presStyleLbl="node1" presStyleIdx="4" presStyleCnt="12"/>
      <dgm:spPr/>
    </dgm:pt>
    <dgm:pt modelId="{EC39B947-9F62-49A0-B9CC-C1CF95852565}" type="pres">
      <dgm:prSet presAssocID="{359C7D54-0610-4106-AF66-11ACDE616B9C}" presName="shape" presStyleLbl="node1" presStyleIdx="5" presStyleCnt="12">
        <dgm:presLayoutVars>
          <dgm:bulletEnabled val="1"/>
        </dgm:presLayoutVars>
      </dgm:prSet>
      <dgm:spPr/>
    </dgm:pt>
    <dgm:pt modelId="{1CE0726E-C336-442D-B9C0-30555171E589}" type="pres">
      <dgm:prSet presAssocID="{F80354F1-F744-4E48-AC0C-12170F366D84}" presName="sibTrans" presStyleLbl="sibTrans2D1" presStyleIdx="5" presStyleCnt="11"/>
      <dgm:spPr/>
    </dgm:pt>
    <dgm:pt modelId="{DA488D0B-46C6-45BE-B94C-02D70E853F82}" type="pres">
      <dgm:prSet presAssocID="{8959692F-6A4F-4A89-81E4-645D3AF45C9E}" presName="middleNode" presStyleCnt="0"/>
      <dgm:spPr/>
    </dgm:pt>
    <dgm:pt modelId="{2BF41439-578A-4A25-94BC-1E0E3773851C}" type="pres">
      <dgm:prSet presAssocID="{8959692F-6A4F-4A89-81E4-645D3AF45C9E}" presName="padding" presStyleLbl="node1" presStyleIdx="5" presStyleCnt="12"/>
      <dgm:spPr/>
    </dgm:pt>
    <dgm:pt modelId="{CC9D9FD6-2967-4447-B8ED-63B42F630D76}" type="pres">
      <dgm:prSet presAssocID="{8959692F-6A4F-4A89-81E4-645D3AF45C9E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8AA471-6728-485A-A1CA-121AF77ACAB6}" type="pres">
      <dgm:prSet presAssocID="{F078D144-1D42-4DD8-A48C-205635BBC9A7}" presName="sibTrans" presStyleLbl="sibTrans2D1" presStyleIdx="6" presStyleCnt="11"/>
      <dgm:spPr/>
    </dgm:pt>
    <dgm:pt modelId="{2434182C-DFEC-492D-BB67-FF7F1E7E472B}" type="pres">
      <dgm:prSet presAssocID="{AD160105-9AC5-4159-8D62-84364A01432A}" presName="middleNode" presStyleCnt="0"/>
      <dgm:spPr/>
    </dgm:pt>
    <dgm:pt modelId="{DB0BD4F7-1C2F-45DA-9E53-9F7610480170}" type="pres">
      <dgm:prSet presAssocID="{AD160105-9AC5-4159-8D62-84364A01432A}" presName="padding" presStyleLbl="node1" presStyleIdx="6" presStyleCnt="12"/>
      <dgm:spPr/>
    </dgm:pt>
    <dgm:pt modelId="{19D17EEA-B6C8-4C88-AA50-426D45651DA0}" type="pres">
      <dgm:prSet presAssocID="{AD160105-9AC5-4159-8D62-84364A01432A}" presName="shape" presStyleLbl="node1" presStyleIdx="7" presStyleCnt="12">
        <dgm:presLayoutVars>
          <dgm:bulletEnabled val="1"/>
        </dgm:presLayoutVars>
      </dgm:prSet>
      <dgm:spPr/>
    </dgm:pt>
    <dgm:pt modelId="{1E137A50-881F-4A74-A4F9-CB53F6A6CF2B}" type="pres">
      <dgm:prSet presAssocID="{84F50AD2-3679-4F5B-93CF-2B13E610C578}" presName="sibTrans" presStyleLbl="sibTrans2D1" presStyleIdx="7" presStyleCnt="11"/>
      <dgm:spPr/>
    </dgm:pt>
    <dgm:pt modelId="{6DD7BB35-9031-4901-A1EF-324E38A19671}" type="pres">
      <dgm:prSet presAssocID="{F5EEA985-E7FC-4417-9D72-A22D81ADD2F8}" presName="middleNode" presStyleCnt="0"/>
      <dgm:spPr/>
    </dgm:pt>
    <dgm:pt modelId="{C4AA7772-222F-459F-8527-FA7432E4D070}" type="pres">
      <dgm:prSet presAssocID="{F5EEA985-E7FC-4417-9D72-A22D81ADD2F8}" presName="padding" presStyleLbl="node1" presStyleIdx="7" presStyleCnt="12"/>
      <dgm:spPr/>
    </dgm:pt>
    <dgm:pt modelId="{D316D4BC-7707-4952-A492-CC422DB80505}" type="pres">
      <dgm:prSet presAssocID="{F5EEA985-E7FC-4417-9D72-A22D81ADD2F8}" presName="shape" presStyleLbl="node1" presStyleIdx="8" presStyleCnt="12">
        <dgm:presLayoutVars>
          <dgm:bulletEnabled val="1"/>
        </dgm:presLayoutVars>
      </dgm:prSet>
      <dgm:spPr/>
    </dgm:pt>
    <dgm:pt modelId="{A82F1B4A-8141-44AC-BDAF-BC1B9D23C4CB}" type="pres">
      <dgm:prSet presAssocID="{DF81FC17-73B7-476C-98D8-8C788D4D6B92}" presName="sibTrans" presStyleLbl="sibTrans2D1" presStyleIdx="8" presStyleCnt="11"/>
      <dgm:spPr/>
    </dgm:pt>
    <dgm:pt modelId="{25225DD9-4A1E-4B0A-BD8E-B4AC697C364B}" type="pres">
      <dgm:prSet presAssocID="{E47D0DE3-9188-42CF-B564-2B6E6F2B44C6}" presName="middleNode" presStyleCnt="0"/>
      <dgm:spPr/>
    </dgm:pt>
    <dgm:pt modelId="{2410FE29-1DB8-44EE-A188-59DA0AFDBBD3}" type="pres">
      <dgm:prSet presAssocID="{E47D0DE3-9188-42CF-B564-2B6E6F2B44C6}" presName="padding" presStyleLbl="node1" presStyleIdx="8" presStyleCnt="12"/>
      <dgm:spPr/>
    </dgm:pt>
    <dgm:pt modelId="{9DA74F8B-CFA5-435F-B405-18E1FA5E95E3}" type="pres">
      <dgm:prSet presAssocID="{E47D0DE3-9188-42CF-B564-2B6E6F2B44C6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C9FB69-FC6F-4DEC-9ED3-C01A5C2B23BE}" type="pres">
      <dgm:prSet presAssocID="{CE4C937A-223B-441E-B8E6-D7DBA1B9898B}" presName="sibTrans" presStyleLbl="sibTrans2D1" presStyleIdx="9" presStyleCnt="11"/>
      <dgm:spPr/>
    </dgm:pt>
    <dgm:pt modelId="{78A09899-D3D3-4A53-AE6D-40489E5397C4}" type="pres">
      <dgm:prSet presAssocID="{A451FCDF-EAD5-478D-A430-ACF8A45AD4CA}" presName="middleNode" presStyleCnt="0"/>
      <dgm:spPr/>
    </dgm:pt>
    <dgm:pt modelId="{C6ED9C88-9040-42F0-BF68-6152BE1A74B7}" type="pres">
      <dgm:prSet presAssocID="{A451FCDF-EAD5-478D-A430-ACF8A45AD4CA}" presName="padding" presStyleLbl="node1" presStyleIdx="9" presStyleCnt="12"/>
      <dgm:spPr/>
    </dgm:pt>
    <dgm:pt modelId="{2CC81052-DED7-4AA2-8226-5D2C19CB4B97}" type="pres">
      <dgm:prSet presAssocID="{A451FCDF-EAD5-478D-A430-ACF8A45AD4CA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6F8274-30B6-425B-817E-2EF049636711}" type="pres">
      <dgm:prSet presAssocID="{B809281A-3FD0-49BF-A207-A6D9F4603740}" presName="sibTrans" presStyleLbl="sibTrans2D1" presStyleIdx="10" presStyleCnt="11"/>
      <dgm:spPr/>
    </dgm:pt>
    <dgm:pt modelId="{90B6F56E-1481-49A3-BB49-35D883330445}" type="pres">
      <dgm:prSet presAssocID="{287CDA51-7E08-4EF5-883F-F330A49E5D24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6FD377-AA7C-4FF7-A10F-8D280400D386}" type="presOf" srcId="{AD160105-9AC5-4159-8D62-84364A01432A}" destId="{19D17EEA-B6C8-4C88-AA50-426D45651DA0}" srcOrd="0" destOrd="0" presId="urn:microsoft.com/office/officeart/2005/8/layout/bProcess2"/>
    <dgm:cxn modelId="{260D9D2F-A701-492A-BA1C-A4A1C4C98946}" type="presOf" srcId="{AF26B620-DB37-4EEC-94B5-A4FC6EA46CAE}" destId="{09237AAC-A1E8-4063-98C3-8BEE6857B9B0}" srcOrd="0" destOrd="0" presId="urn:microsoft.com/office/officeart/2005/8/layout/bProcess2"/>
    <dgm:cxn modelId="{986289FD-392C-422D-AC76-18F49C32332C}" type="presOf" srcId="{7E789381-9AC4-4285-A85D-B42AED26E975}" destId="{158397BD-9A70-4B7B-A9A9-8193AA1D2118}" srcOrd="0" destOrd="0" presId="urn:microsoft.com/office/officeart/2005/8/layout/bProcess2"/>
    <dgm:cxn modelId="{313F19E1-1E39-42DF-973F-3CD7D1F49A26}" type="presOf" srcId="{9D2E8E9A-28C4-4775-B5AF-1459B4D6BFEF}" destId="{9DB5AA5C-0C8A-4050-A89A-1A2B556760A2}" srcOrd="0" destOrd="0" presId="urn:microsoft.com/office/officeart/2005/8/layout/bProcess2"/>
    <dgm:cxn modelId="{2DF4FCC2-7E3E-469D-B83F-B3417B369AF9}" srcId="{CD67062E-1CD7-4475-B101-BD73967CF8F8}" destId="{359C7D54-0610-4106-AF66-11ACDE616B9C}" srcOrd="5" destOrd="0" parTransId="{D2D1E11C-0DA1-4143-B02E-6C9838684C21}" sibTransId="{F80354F1-F744-4E48-AC0C-12170F366D84}"/>
    <dgm:cxn modelId="{597A9C43-11EA-4847-A2FD-80AC7B734A7F}" srcId="{CD67062E-1CD7-4475-B101-BD73967CF8F8}" destId="{71E2A1E7-5388-4628-8D4F-78CF7BDE3D73}" srcOrd="4" destOrd="0" parTransId="{80938D30-0C30-4785-A563-452AFA000AED}" sibTransId="{DF91194A-274E-47DE-BDFB-0B1C52E8DE00}"/>
    <dgm:cxn modelId="{21519DF1-C7CB-4BBA-9711-FC491976D4AC}" type="presOf" srcId="{CE4C937A-223B-441E-B8E6-D7DBA1B9898B}" destId="{DBC9FB69-FC6F-4DEC-9ED3-C01A5C2B23BE}" srcOrd="0" destOrd="0" presId="urn:microsoft.com/office/officeart/2005/8/layout/bProcess2"/>
    <dgm:cxn modelId="{17FA3E95-944A-4064-AEF4-66C0CE15E9A8}" type="presOf" srcId="{F078D144-1D42-4DD8-A48C-205635BBC9A7}" destId="{FB8AA471-6728-485A-A1CA-121AF77ACAB6}" srcOrd="0" destOrd="0" presId="urn:microsoft.com/office/officeart/2005/8/layout/bProcess2"/>
    <dgm:cxn modelId="{A5A2C226-53C4-4E0A-A685-079B1443DB1C}" type="presOf" srcId="{A54E6513-72E6-4B4F-859D-36AF87E11E0D}" destId="{CC3EE858-0698-418E-B9B2-2ADF9C9EB357}" srcOrd="0" destOrd="0" presId="urn:microsoft.com/office/officeart/2005/8/layout/bProcess2"/>
    <dgm:cxn modelId="{9C5C16AC-4709-40C1-B342-395EF24576FA}" type="presOf" srcId="{88DE061D-A802-42E7-89DE-C0DBF98F34B8}" destId="{08E756F0-61BE-421F-9331-F03C8EDAF4B9}" srcOrd="0" destOrd="0" presId="urn:microsoft.com/office/officeart/2005/8/layout/bProcess2"/>
    <dgm:cxn modelId="{03DA3457-E9CB-47B1-85FE-C65596D30D11}" srcId="{CD67062E-1CD7-4475-B101-BD73967CF8F8}" destId="{AD160105-9AC5-4159-8D62-84364A01432A}" srcOrd="7" destOrd="0" parTransId="{49A6659F-5EF3-44A2-9F20-44F80C1D0FBB}" sibTransId="{84F50AD2-3679-4F5B-93CF-2B13E610C578}"/>
    <dgm:cxn modelId="{E6F54720-2AB1-43F0-9B72-F5B4FD3DAE55}" srcId="{CD67062E-1CD7-4475-B101-BD73967CF8F8}" destId="{A451FCDF-EAD5-478D-A430-ACF8A45AD4CA}" srcOrd="10" destOrd="0" parTransId="{6C01CB82-DC1F-430C-8F34-5428A2EA2640}" sibTransId="{B809281A-3FD0-49BF-A207-A6D9F4603740}"/>
    <dgm:cxn modelId="{EFA73ECD-91CD-4579-B591-71CAF67AD18E}" type="presOf" srcId="{84F50AD2-3679-4F5B-93CF-2B13E610C578}" destId="{1E137A50-881F-4A74-A4F9-CB53F6A6CF2B}" srcOrd="0" destOrd="0" presId="urn:microsoft.com/office/officeart/2005/8/layout/bProcess2"/>
    <dgm:cxn modelId="{9F279E14-95B3-4CD0-BEB4-30FCE265ACED}" type="presOf" srcId="{5856E722-FE78-4822-AA20-48F68867D93B}" destId="{C9091B3B-F69B-4081-ADE0-8D84A44AB29B}" srcOrd="0" destOrd="0" presId="urn:microsoft.com/office/officeart/2005/8/layout/bProcess2"/>
    <dgm:cxn modelId="{61DDE5C9-F68B-45AD-97C9-09DFE6CFA467}" srcId="{CD67062E-1CD7-4475-B101-BD73967CF8F8}" destId="{88DE061D-A802-42E7-89DE-C0DBF98F34B8}" srcOrd="1" destOrd="0" parTransId="{88FC4567-465E-441F-9DF2-9735E536C239}" sibTransId="{AF26B620-DB37-4EEC-94B5-A4FC6EA46CAE}"/>
    <dgm:cxn modelId="{9AF5E99F-6F1D-41DC-BCF2-7DDA47711418}" type="presOf" srcId="{F5EEA985-E7FC-4417-9D72-A22D81ADD2F8}" destId="{D316D4BC-7707-4952-A492-CC422DB80505}" srcOrd="0" destOrd="0" presId="urn:microsoft.com/office/officeart/2005/8/layout/bProcess2"/>
    <dgm:cxn modelId="{ECAF2982-79B3-46CD-8F90-0C20E729C5A9}" type="presOf" srcId="{8959692F-6A4F-4A89-81E4-645D3AF45C9E}" destId="{CC9D9FD6-2967-4447-B8ED-63B42F630D76}" srcOrd="0" destOrd="0" presId="urn:microsoft.com/office/officeart/2005/8/layout/bProcess2"/>
    <dgm:cxn modelId="{EA97B078-6236-48E8-BC5F-B034757F8376}" type="presOf" srcId="{CD67062E-1CD7-4475-B101-BD73967CF8F8}" destId="{70D65A2D-2BBE-4966-9A8E-86630F76C08E}" srcOrd="0" destOrd="0" presId="urn:microsoft.com/office/officeart/2005/8/layout/bProcess2"/>
    <dgm:cxn modelId="{A3D07F65-D270-4A44-964F-12108DD0EE8D}" srcId="{CD67062E-1CD7-4475-B101-BD73967CF8F8}" destId="{287CDA51-7E08-4EF5-883F-F330A49E5D24}" srcOrd="11" destOrd="0" parTransId="{63BE2FE5-72CE-4139-A0AC-3F2813F488CB}" sibTransId="{A2A8DACE-1994-4CAC-90DB-4DDB8E0760AC}"/>
    <dgm:cxn modelId="{137DDDC5-DCA6-4E98-B697-0B6AA6759CFC}" srcId="{CD67062E-1CD7-4475-B101-BD73967CF8F8}" destId="{8959692F-6A4F-4A89-81E4-645D3AF45C9E}" srcOrd="6" destOrd="0" parTransId="{7BA122C2-2DB5-425E-83D9-9C28C604A95C}" sibTransId="{F078D144-1D42-4DD8-A48C-205635BBC9A7}"/>
    <dgm:cxn modelId="{CA5B96BE-A5C3-4995-88C8-F5FAAA019031}" type="presOf" srcId="{DF81FC17-73B7-476C-98D8-8C788D4D6B92}" destId="{A82F1B4A-8141-44AC-BDAF-BC1B9D23C4CB}" srcOrd="0" destOrd="0" presId="urn:microsoft.com/office/officeart/2005/8/layout/bProcess2"/>
    <dgm:cxn modelId="{05B056C6-7C13-4795-BD4F-F1ECA3DE6ADE}" type="presOf" srcId="{E47D0DE3-9188-42CF-B564-2B6E6F2B44C6}" destId="{9DA74F8B-CFA5-435F-B405-18E1FA5E95E3}" srcOrd="0" destOrd="0" presId="urn:microsoft.com/office/officeart/2005/8/layout/bProcess2"/>
    <dgm:cxn modelId="{05797571-12F1-44BB-A60F-D0C6255E20F3}" srcId="{CD67062E-1CD7-4475-B101-BD73967CF8F8}" destId="{F5EEA985-E7FC-4417-9D72-A22D81ADD2F8}" srcOrd="8" destOrd="0" parTransId="{EC65479F-97E8-4D63-B9B8-5DAF51358AF6}" sibTransId="{DF81FC17-73B7-476C-98D8-8C788D4D6B92}"/>
    <dgm:cxn modelId="{9522578A-3601-4585-AA9D-D967E530599F}" type="presOf" srcId="{B809281A-3FD0-49BF-A207-A6D9F4603740}" destId="{2C6F8274-30B6-425B-817E-2EF049636711}" srcOrd="0" destOrd="0" presId="urn:microsoft.com/office/officeart/2005/8/layout/bProcess2"/>
    <dgm:cxn modelId="{33D474A4-FA95-42AA-A367-67021E086911}" srcId="{CD67062E-1CD7-4475-B101-BD73967CF8F8}" destId="{A54E6513-72E6-4B4F-859D-36AF87E11E0D}" srcOrd="0" destOrd="0" parTransId="{A15C23B9-3415-4368-B409-672D396E15E2}" sibTransId="{5856E722-FE78-4822-AA20-48F68867D93B}"/>
    <dgm:cxn modelId="{80625DAD-133F-4C7B-B0C6-F9A3089AA051}" srcId="{CD67062E-1CD7-4475-B101-BD73967CF8F8}" destId="{E47D0DE3-9188-42CF-B564-2B6E6F2B44C6}" srcOrd="9" destOrd="0" parTransId="{510C1522-5F70-4CFD-A1E9-80C3E2A12D16}" sibTransId="{CE4C937A-223B-441E-B8E6-D7DBA1B9898B}"/>
    <dgm:cxn modelId="{6AEBDFF0-C7B8-442F-AA64-D1BC89A20576}" type="presOf" srcId="{DF91194A-274E-47DE-BDFB-0B1C52E8DE00}" destId="{43A2995F-EBA8-4DE6-953F-330E8CB7E799}" srcOrd="0" destOrd="0" presId="urn:microsoft.com/office/officeart/2005/8/layout/bProcess2"/>
    <dgm:cxn modelId="{98C3108C-37B1-449D-8B0B-C61549234B68}" type="presOf" srcId="{287CDA51-7E08-4EF5-883F-F330A49E5D24}" destId="{90B6F56E-1481-49A3-BB49-35D883330445}" srcOrd="0" destOrd="0" presId="urn:microsoft.com/office/officeart/2005/8/layout/bProcess2"/>
    <dgm:cxn modelId="{64F69A6A-D314-4D31-89DE-C1F7815083C2}" type="presOf" srcId="{359C7D54-0610-4106-AF66-11ACDE616B9C}" destId="{EC39B947-9F62-49A0-B9CC-C1CF95852565}" srcOrd="0" destOrd="0" presId="urn:microsoft.com/office/officeart/2005/8/layout/bProcess2"/>
    <dgm:cxn modelId="{89F25BBA-F2C5-41B5-83B7-3CAC33190FBF}" type="presOf" srcId="{71E2A1E7-5388-4628-8D4F-78CF7BDE3D73}" destId="{AC335897-5313-438B-9992-CFB101CF7EC0}" srcOrd="0" destOrd="0" presId="urn:microsoft.com/office/officeart/2005/8/layout/bProcess2"/>
    <dgm:cxn modelId="{B30C0843-AFEF-4B75-BA13-4D1BA4C18C7A}" type="presOf" srcId="{A451FCDF-EAD5-478D-A430-ACF8A45AD4CA}" destId="{2CC81052-DED7-4AA2-8226-5D2C19CB4B97}" srcOrd="0" destOrd="0" presId="urn:microsoft.com/office/officeart/2005/8/layout/bProcess2"/>
    <dgm:cxn modelId="{6C7F01C3-8F17-4E3A-82B9-DB7E4ED601BC}" srcId="{CD67062E-1CD7-4475-B101-BD73967CF8F8}" destId="{7E789381-9AC4-4285-A85D-B42AED26E975}" srcOrd="3" destOrd="0" parTransId="{66DB39FD-6C9C-4C3D-8386-F98C0CA24261}" sibTransId="{76FAEF59-D038-4CB3-9AB3-72C817614EDB}"/>
    <dgm:cxn modelId="{34928325-06E2-46E5-BFAF-5A37E9576714}" srcId="{CD67062E-1CD7-4475-B101-BD73967CF8F8}" destId="{B57D5027-AAB7-482B-9765-20247FD3801B}" srcOrd="2" destOrd="0" parTransId="{2591FE8E-FC6C-4CDF-9BC9-60CBD03DFDAD}" sibTransId="{9D2E8E9A-28C4-4775-B5AF-1459B4D6BFEF}"/>
    <dgm:cxn modelId="{25A41FCF-36E9-44B5-98DF-4244B69C2076}" type="presOf" srcId="{F80354F1-F744-4E48-AC0C-12170F366D84}" destId="{1CE0726E-C336-442D-B9C0-30555171E589}" srcOrd="0" destOrd="0" presId="urn:microsoft.com/office/officeart/2005/8/layout/bProcess2"/>
    <dgm:cxn modelId="{B227562E-C96A-4D96-9002-6B3A6DAA2122}" type="presOf" srcId="{B57D5027-AAB7-482B-9765-20247FD3801B}" destId="{1DF53F9E-60B9-41D1-9D0B-65D0ED9C6515}" srcOrd="0" destOrd="0" presId="urn:microsoft.com/office/officeart/2005/8/layout/bProcess2"/>
    <dgm:cxn modelId="{E66D4A92-F545-435B-BF43-9D757119BFB3}" type="presOf" srcId="{76FAEF59-D038-4CB3-9AB3-72C817614EDB}" destId="{5AE139F8-0CAC-4905-9047-B4F6662270A2}" srcOrd="0" destOrd="0" presId="urn:microsoft.com/office/officeart/2005/8/layout/bProcess2"/>
    <dgm:cxn modelId="{ED85D140-242B-4CDB-A314-69999B6FD4EE}" type="presParOf" srcId="{70D65A2D-2BBE-4966-9A8E-86630F76C08E}" destId="{CC3EE858-0698-418E-B9B2-2ADF9C9EB357}" srcOrd="0" destOrd="0" presId="urn:microsoft.com/office/officeart/2005/8/layout/bProcess2"/>
    <dgm:cxn modelId="{B3549A5A-A81C-4D77-96E0-1CA3B2BDE533}" type="presParOf" srcId="{70D65A2D-2BBE-4966-9A8E-86630F76C08E}" destId="{C9091B3B-F69B-4081-ADE0-8D84A44AB29B}" srcOrd="1" destOrd="0" presId="urn:microsoft.com/office/officeart/2005/8/layout/bProcess2"/>
    <dgm:cxn modelId="{D0B0BF61-ED93-45AE-AA3C-7D94261D7C5B}" type="presParOf" srcId="{70D65A2D-2BBE-4966-9A8E-86630F76C08E}" destId="{29E61C77-1122-480B-ABF8-F9C14598A69A}" srcOrd="2" destOrd="0" presId="urn:microsoft.com/office/officeart/2005/8/layout/bProcess2"/>
    <dgm:cxn modelId="{512E03F6-9A97-4D21-9173-2D25B5189311}" type="presParOf" srcId="{29E61C77-1122-480B-ABF8-F9C14598A69A}" destId="{6606F7C3-9ECF-4CA3-B5AE-5672906C99C6}" srcOrd="0" destOrd="0" presId="urn:microsoft.com/office/officeart/2005/8/layout/bProcess2"/>
    <dgm:cxn modelId="{02B8159B-DC18-4663-81CF-668A52247348}" type="presParOf" srcId="{29E61C77-1122-480B-ABF8-F9C14598A69A}" destId="{08E756F0-61BE-421F-9331-F03C8EDAF4B9}" srcOrd="1" destOrd="0" presId="urn:microsoft.com/office/officeart/2005/8/layout/bProcess2"/>
    <dgm:cxn modelId="{4992930C-6CD9-48FB-A06C-A28CB5846AEE}" type="presParOf" srcId="{70D65A2D-2BBE-4966-9A8E-86630F76C08E}" destId="{09237AAC-A1E8-4063-98C3-8BEE6857B9B0}" srcOrd="3" destOrd="0" presId="urn:microsoft.com/office/officeart/2005/8/layout/bProcess2"/>
    <dgm:cxn modelId="{7E688B2E-4362-4456-9CBE-81467B684066}" type="presParOf" srcId="{70D65A2D-2BBE-4966-9A8E-86630F76C08E}" destId="{2B995F46-4473-42C9-8513-97C45BD4003A}" srcOrd="4" destOrd="0" presId="urn:microsoft.com/office/officeart/2005/8/layout/bProcess2"/>
    <dgm:cxn modelId="{B4B3D588-3820-4864-9ED9-9B0E1581C522}" type="presParOf" srcId="{2B995F46-4473-42C9-8513-97C45BD4003A}" destId="{4A99ECAD-7AC0-499B-8EF1-E8451791B315}" srcOrd="0" destOrd="0" presId="urn:microsoft.com/office/officeart/2005/8/layout/bProcess2"/>
    <dgm:cxn modelId="{E102DC46-2AB4-4643-9F9E-C5FCB30AED4D}" type="presParOf" srcId="{2B995F46-4473-42C9-8513-97C45BD4003A}" destId="{1DF53F9E-60B9-41D1-9D0B-65D0ED9C6515}" srcOrd="1" destOrd="0" presId="urn:microsoft.com/office/officeart/2005/8/layout/bProcess2"/>
    <dgm:cxn modelId="{7081E0D2-AC44-4865-8B75-246566F07C9C}" type="presParOf" srcId="{70D65A2D-2BBE-4966-9A8E-86630F76C08E}" destId="{9DB5AA5C-0C8A-4050-A89A-1A2B556760A2}" srcOrd="5" destOrd="0" presId="urn:microsoft.com/office/officeart/2005/8/layout/bProcess2"/>
    <dgm:cxn modelId="{F88AF998-4223-47C7-808A-C8B0C35C4ABE}" type="presParOf" srcId="{70D65A2D-2BBE-4966-9A8E-86630F76C08E}" destId="{97213A17-5E7A-49F4-A39C-33744826C121}" srcOrd="6" destOrd="0" presId="urn:microsoft.com/office/officeart/2005/8/layout/bProcess2"/>
    <dgm:cxn modelId="{A7C73341-F33B-44AF-98B6-8E82A9BA8ED9}" type="presParOf" srcId="{97213A17-5E7A-49F4-A39C-33744826C121}" destId="{C072AA99-4CB5-438D-8714-CF9C59568451}" srcOrd="0" destOrd="0" presId="urn:microsoft.com/office/officeart/2005/8/layout/bProcess2"/>
    <dgm:cxn modelId="{FD32F357-DC55-40C7-BA46-CCBE21D9504C}" type="presParOf" srcId="{97213A17-5E7A-49F4-A39C-33744826C121}" destId="{158397BD-9A70-4B7B-A9A9-8193AA1D2118}" srcOrd="1" destOrd="0" presId="urn:microsoft.com/office/officeart/2005/8/layout/bProcess2"/>
    <dgm:cxn modelId="{DC0E5DE5-4B52-49BD-866B-E3F1EA4F2A4F}" type="presParOf" srcId="{70D65A2D-2BBE-4966-9A8E-86630F76C08E}" destId="{5AE139F8-0CAC-4905-9047-B4F6662270A2}" srcOrd="7" destOrd="0" presId="urn:microsoft.com/office/officeart/2005/8/layout/bProcess2"/>
    <dgm:cxn modelId="{5739244C-7610-4257-809C-3FB2C75E9E69}" type="presParOf" srcId="{70D65A2D-2BBE-4966-9A8E-86630F76C08E}" destId="{FA3988EC-EB0A-4C3A-9ACD-C45010E57937}" srcOrd="8" destOrd="0" presId="urn:microsoft.com/office/officeart/2005/8/layout/bProcess2"/>
    <dgm:cxn modelId="{927D6FF6-646D-404E-883A-FE0543CF6BB7}" type="presParOf" srcId="{FA3988EC-EB0A-4C3A-9ACD-C45010E57937}" destId="{82C9CA6A-DBC0-4DDE-BE78-AFDD94F80A08}" srcOrd="0" destOrd="0" presId="urn:microsoft.com/office/officeart/2005/8/layout/bProcess2"/>
    <dgm:cxn modelId="{ABE43728-27BA-4250-8D76-0BE8FB9223CC}" type="presParOf" srcId="{FA3988EC-EB0A-4C3A-9ACD-C45010E57937}" destId="{AC335897-5313-438B-9992-CFB101CF7EC0}" srcOrd="1" destOrd="0" presId="urn:microsoft.com/office/officeart/2005/8/layout/bProcess2"/>
    <dgm:cxn modelId="{6D668134-2D8E-4C0E-8D41-6EF5121A08AB}" type="presParOf" srcId="{70D65A2D-2BBE-4966-9A8E-86630F76C08E}" destId="{43A2995F-EBA8-4DE6-953F-330E8CB7E799}" srcOrd="9" destOrd="0" presId="urn:microsoft.com/office/officeart/2005/8/layout/bProcess2"/>
    <dgm:cxn modelId="{AB6F6507-8358-4813-9F5A-DC266872DAD4}" type="presParOf" srcId="{70D65A2D-2BBE-4966-9A8E-86630F76C08E}" destId="{94DAC6B1-2966-4AAC-AB68-3DF1CA8BC46F}" srcOrd="10" destOrd="0" presId="urn:microsoft.com/office/officeart/2005/8/layout/bProcess2"/>
    <dgm:cxn modelId="{27FA3254-6CA8-4D33-ABC8-01B7BF335204}" type="presParOf" srcId="{94DAC6B1-2966-4AAC-AB68-3DF1CA8BC46F}" destId="{7A684D1D-FA24-45DF-ACD5-8FE84519ABF6}" srcOrd="0" destOrd="0" presId="urn:microsoft.com/office/officeart/2005/8/layout/bProcess2"/>
    <dgm:cxn modelId="{2C207C63-5443-4E63-B4FA-758BE00A322D}" type="presParOf" srcId="{94DAC6B1-2966-4AAC-AB68-3DF1CA8BC46F}" destId="{EC39B947-9F62-49A0-B9CC-C1CF95852565}" srcOrd="1" destOrd="0" presId="urn:microsoft.com/office/officeart/2005/8/layout/bProcess2"/>
    <dgm:cxn modelId="{4523718B-A9B4-4969-B775-8D5F122F4144}" type="presParOf" srcId="{70D65A2D-2BBE-4966-9A8E-86630F76C08E}" destId="{1CE0726E-C336-442D-B9C0-30555171E589}" srcOrd="11" destOrd="0" presId="urn:microsoft.com/office/officeart/2005/8/layout/bProcess2"/>
    <dgm:cxn modelId="{DC072603-0B95-41FE-8B94-1B67E3E56367}" type="presParOf" srcId="{70D65A2D-2BBE-4966-9A8E-86630F76C08E}" destId="{DA488D0B-46C6-45BE-B94C-02D70E853F82}" srcOrd="12" destOrd="0" presId="urn:microsoft.com/office/officeart/2005/8/layout/bProcess2"/>
    <dgm:cxn modelId="{7B4FA10F-BC31-4FA9-B782-F790317798D2}" type="presParOf" srcId="{DA488D0B-46C6-45BE-B94C-02D70E853F82}" destId="{2BF41439-578A-4A25-94BC-1E0E3773851C}" srcOrd="0" destOrd="0" presId="urn:microsoft.com/office/officeart/2005/8/layout/bProcess2"/>
    <dgm:cxn modelId="{81D01F87-B341-4867-9C27-054A66350B62}" type="presParOf" srcId="{DA488D0B-46C6-45BE-B94C-02D70E853F82}" destId="{CC9D9FD6-2967-4447-B8ED-63B42F630D76}" srcOrd="1" destOrd="0" presId="urn:microsoft.com/office/officeart/2005/8/layout/bProcess2"/>
    <dgm:cxn modelId="{37DBA754-BD77-4E68-AB35-1EC116F64BAF}" type="presParOf" srcId="{70D65A2D-2BBE-4966-9A8E-86630F76C08E}" destId="{FB8AA471-6728-485A-A1CA-121AF77ACAB6}" srcOrd="13" destOrd="0" presId="urn:microsoft.com/office/officeart/2005/8/layout/bProcess2"/>
    <dgm:cxn modelId="{8B5431C4-5967-450B-B4B5-5D4EF76107E3}" type="presParOf" srcId="{70D65A2D-2BBE-4966-9A8E-86630F76C08E}" destId="{2434182C-DFEC-492D-BB67-FF7F1E7E472B}" srcOrd="14" destOrd="0" presId="urn:microsoft.com/office/officeart/2005/8/layout/bProcess2"/>
    <dgm:cxn modelId="{04404980-5B11-4EFE-91CA-0948A6B83F99}" type="presParOf" srcId="{2434182C-DFEC-492D-BB67-FF7F1E7E472B}" destId="{DB0BD4F7-1C2F-45DA-9E53-9F7610480170}" srcOrd="0" destOrd="0" presId="urn:microsoft.com/office/officeart/2005/8/layout/bProcess2"/>
    <dgm:cxn modelId="{D484E28C-FC2D-44DE-953D-11F55C28F350}" type="presParOf" srcId="{2434182C-DFEC-492D-BB67-FF7F1E7E472B}" destId="{19D17EEA-B6C8-4C88-AA50-426D45651DA0}" srcOrd="1" destOrd="0" presId="urn:microsoft.com/office/officeart/2005/8/layout/bProcess2"/>
    <dgm:cxn modelId="{66C2BC32-290A-49BB-9877-8BB62E23C798}" type="presParOf" srcId="{70D65A2D-2BBE-4966-9A8E-86630F76C08E}" destId="{1E137A50-881F-4A74-A4F9-CB53F6A6CF2B}" srcOrd="15" destOrd="0" presId="urn:microsoft.com/office/officeart/2005/8/layout/bProcess2"/>
    <dgm:cxn modelId="{F1958859-9521-426A-AFCE-2AE1145A0A01}" type="presParOf" srcId="{70D65A2D-2BBE-4966-9A8E-86630F76C08E}" destId="{6DD7BB35-9031-4901-A1EF-324E38A19671}" srcOrd="16" destOrd="0" presId="urn:microsoft.com/office/officeart/2005/8/layout/bProcess2"/>
    <dgm:cxn modelId="{FE583DB0-3978-4B7B-AC88-CF4EB7AB7B83}" type="presParOf" srcId="{6DD7BB35-9031-4901-A1EF-324E38A19671}" destId="{C4AA7772-222F-459F-8527-FA7432E4D070}" srcOrd="0" destOrd="0" presId="urn:microsoft.com/office/officeart/2005/8/layout/bProcess2"/>
    <dgm:cxn modelId="{15041D15-633A-4566-9A93-928AF7A4D187}" type="presParOf" srcId="{6DD7BB35-9031-4901-A1EF-324E38A19671}" destId="{D316D4BC-7707-4952-A492-CC422DB80505}" srcOrd="1" destOrd="0" presId="urn:microsoft.com/office/officeart/2005/8/layout/bProcess2"/>
    <dgm:cxn modelId="{6D629B93-820D-4FB1-A085-C9BCFB0B88A7}" type="presParOf" srcId="{70D65A2D-2BBE-4966-9A8E-86630F76C08E}" destId="{A82F1B4A-8141-44AC-BDAF-BC1B9D23C4CB}" srcOrd="17" destOrd="0" presId="urn:microsoft.com/office/officeart/2005/8/layout/bProcess2"/>
    <dgm:cxn modelId="{EA65698B-CAD7-43D2-8E9E-00A4D6060372}" type="presParOf" srcId="{70D65A2D-2BBE-4966-9A8E-86630F76C08E}" destId="{25225DD9-4A1E-4B0A-BD8E-B4AC697C364B}" srcOrd="18" destOrd="0" presId="urn:microsoft.com/office/officeart/2005/8/layout/bProcess2"/>
    <dgm:cxn modelId="{357C84DF-39C0-403E-8C76-B4EA50785948}" type="presParOf" srcId="{25225DD9-4A1E-4B0A-BD8E-B4AC697C364B}" destId="{2410FE29-1DB8-44EE-A188-59DA0AFDBBD3}" srcOrd="0" destOrd="0" presId="urn:microsoft.com/office/officeart/2005/8/layout/bProcess2"/>
    <dgm:cxn modelId="{BAD2D861-19E5-464B-B1AF-52F51F513388}" type="presParOf" srcId="{25225DD9-4A1E-4B0A-BD8E-B4AC697C364B}" destId="{9DA74F8B-CFA5-435F-B405-18E1FA5E95E3}" srcOrd="1" destOrd="0" presId="urn:microsoft.com/office/officeart/2005/8/layout/bProcess2"/>
    <dgm:cxn modelId="{4E48B293-9924-4971-BBCB-17851D29071C}" type="presParOf" srcId="{70D65A2D-2BBE-4966-9A8E-86630F76C08E}" destId="{DBC9FB69-FC6F-4DEC-9ED3-C01A5C2B23BE}" srcOrd="19" destOrd="0" presId="urn:microsoft.com/office/officeart/2005/8/layout/bProcess2"/>
    <dgm:cxn modelId="{4A432C9E-41AE-431D-B957-00D728660AFF}" type="presParOf" srcId="{70D65A2D-2BBE-4966-9A8E-86630F76C08E}" destId="{78A09899-D3D3-4A53-AE6D-40489E5397C4}" srcOrd="20" destOrd="0" presId="urn:microsoft.com/office/officeart/2005/8/layout/bProcess2"/>
    <dgm:cxn modelId="{D551BCF5-7FA6-4456-AF1F-665CF56CC574}" type="presParOf" srcId="{78A09899-D3D3-4A53-AE6D-40489E5397C4}" destId="{C6ED9C88-9040-42F0-BF68-6152BE1A74B7}" srcOrd="0" destOrd="0" presId="urn:microsoft.com/office/officeart/2005/8/layout/bProcess2"/>
    <dgm:cxn modelId="{9A58D1A6-688C-4BBE-BF61-9DB0B737CC88}" type="presParOf" srcId="{78A09899-D3D3-4A53-AE6D-40489E5397C4}" destId="{2CC81052-DED7-4AA2-8226-5D2C19CB4B97}" srcOrd="1" destOrd="0" presId="urn:microsoft.com/office/officeart/2005/8/layout/bProcess2"/>
    <dgm:cxn modelId="{D46FEFF0-85EB-42CB-A596-01067506B86C}" type="presParOf" srcId="{70D65A2D-2BBE-4966-9A8E-86630F76C08E}" destId="{2C6F8274-30B6-425B-817E-2EF049636711}" srcOrd="21" destOrd="0" presId="urn:microsoft.com/office/officeart/2005/8/layout/bProcess2"/>
    <dgm:cxn modelId="{52291BC2-8DE6-45EA-A9F6-B7A36F18E9C7}" type="presParOf" srcId="{70D65A2D-2BBE-4966-9A8E-86630F76C08E}" destId="{90B6F56E-1481-49A3-BB49-35D883330445}" srcOrd="2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VY_32_INOVACE_20_NÁSOBENÍ A DĚLENÍ_OPAKOVÁNÍ NÁSOBILKY II.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násobilky 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květen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C3EE858-0698-418E-B9B2-2ADF9C9EB357}">
      <dsp:nvSpPr>
        <dsp:cNvPr id="0" name=""/>
        <dsp:cNvSpPr/>
      </dsp:nvSpPr>
      <dsp:spPr>
        <a:xfrm>
          <a:off x="27533" y="49"/>
          <a:ext cx="1098351" cy="109835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24</a:t>
          </a:r>
          <a:endParaRPr lang="cs-CZ" sz="47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7533" y="49"/>
        <a:ext cx="1098351" cy="1098351"/>
      </dsp:txXfrm>
    </dsp:sp>
    <dsp:sp modelId="{C9091B3B-F69B-4081-ADE0-8D84A44AB29B}">
      <dsp:nvSpPr>
        <dsp:cNvPr id="0" name=""/>
        <dsp:cNvSpPr/>
      </dsp:nvSpPr>
      <dsp:spPr>
        <a:xfrm rot="10800000">
          <a:off x="384497" y="1240225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8E756F0-61BE-421F-9331-F03C8EDAF4B9}">
      <dsp:nvSpPr>
        <dsp:cNvPr id="0" name=""/>
        <dsp:cNvSpPr/>
      </dsp:nvSpPr>
      <dsp:spPr>
        <a:xfrm>
          <a:off x="210408" y="1665699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210408" y="1665699"/>
        <a:ext cx="732600" cy="732600"/>
      </dsp:txXfrm>
    </dsp:sp>
    <dsp:sp modelId="{09237AAC-A1E8-4063-98C3-8BEE6857B9B0}">
      <dsp:nvSpPr>
        <dsp:cNvPr id="0" name=""/>
        <dsp:cNvSpPr/>
      </dsp:nvSpPr>
      <dsp:spPr>
        <a:xfrm rot="10800000">
          <a:off x="384497" y="2631562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F53F9E-60B9-41D1-9D0B-65D0ED9C6515}">
      <dsp:nvSpPr>
        <dsp:cNvPr id="0" name=""/>
        <dsp:cNvSpPr/>
      </dsp:nvSpPr>
      <dsp:spPr>
        <a:xfrm>
          <a:off x="210408" y="3148474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210408" y="3148474"/>
        <a:ext cx="732600" cy="732600"/>
      </dsp:txXfrm>
    </dsp:sp>
    <dsp:sp modelId="{9DB5AA5C-0C8A-4050-A89A-1A2B556760A2}">
      <dsp:nvSpPr>
        <dsp:cNvPr id="0" name=""/>
        <dsp:cNvSpPr/>
      </dsp:nvSpPr>
      <dsp:spPr>
        <a:xfrm rot="5400000">
          <a:off x="1216770" y="3364440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8397BD-9A70-4B7B-A9A9-8193AA1D2118}">
      <dsp:nvSpPr>
        <dsp:cNvPr id="0" name=""/>
        <dsp:cNvSpPr/>
      </dsp:nvSpPr>
      <dsp:spPr>
        <a:xfrm>
          <a:off x="1857936" y="3148474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1857936" y="3148474"/>
        <a:ext cx="732600" cy="732600"/>
      </dsp:txXfrm>
    </dsp:sp>
    <dsp:sp modelId="{5AE139F8-0CAC-4905-9047-B4F6662270A2}">
      <dsp:nvSpPr>
        <dsp:cNvPr id="0" name=""/>
        <dsp:cNvSpPr/>
      </dsp:nvSpPr>
      <dsp:spPr>
        <a:xfrm>
          <a:off x="2032024" y="2614543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C335897-5313-438B-9992-CFB101CF7EC0}">
      <dsp:nvSpPr>
        <dsp:cNvPr id="0" name=""/>
        <dsp:cNvSpPr/>
      </dsp:nvSpPr>
      <dsp:spPr>
        <a:xfrm>
          <a:off x="1857936" y="1665699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1857936" y="1665699"/>
        <a:ext cx="732600" cy="732600"/>
      </dsp:txXfrm>
    </dsp:sp>
    <dsp:sp modelId="{43A2995F-EBA8-4DE6-953F-330E8CB7E799}">
      <dsp:nvSpPr>
        <dsp:cNvPr id="0" name=""/>
        <dsp:cNvSpPr/>
      </dsp:nvSpPr>
      <dsp:spPr>
        <a:xfrm>
          <a:off x="2032024" y="1131769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39B947-9F62-49A0-B9CC-C1CF95852565}">
      <dsp:nvSpPr>
        <dsp:cNvPr id="0" name=""/>
        <dsp:cNvSpPr/>
      </dsp:nvSpPr>
      <dsp:spPr>
        <a:xfrm>
          <a:off x="1857936" y="182925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1857936" y="182925"/>
        <a:ext cx="732600" cy="732600"/>
      </dsp:txXfrm>
    </dsp:sp>
    <dsp:sp modelId="{1CE0726E-C336-442D-B9C0-30555171E589}">
      <dsp:nvSpPr>
        <dsp:cNvPr id="0" name=""/>
        <dsp:cNvSpPr/>
      </dsp:nvSpPr>
      <dsp:spPr>
        <a:xfrm rot="5400000">
          <a:off x="2864297" y="398891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C9D9FD6-2967-4447-B8ED-63B42F630D76}">
      <dsp:nvSpPr>
        <dsp:cNvPr id="0" name=""/>
        <dsp:cNvSpPr/>
      </dsp:nvSpPr>
      <dsp:spPr>
        <a:xfrm>
          <a:off x="3505463" y="182925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3505463" y="182925"/>
        <a:ext cx="732600" cy="732600"/>
      </dsp:txXfrm>
    </dsp:sp>
    <dsp:sp modelId="{FB8AA471-6728-485A-A1CA-121AF77ACAB6}">
      <dsp:nvSpPr>
        <dsp:cNvPr id="0" name=""/>
        <dsp:cNvSpPr/>
      </dsp:nvSpPr>
      <dsp:spPr>
        <a:xfrm rot="10800000">
          <a:off x="3679552" y="1148788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9D17EEA-B6C8-4C88-AA50-426D45651DA0}">
      <dsp:nvSpPr>
        <dsp:cNvPr id="0" name=""/>
        <dsp:cNvSpPr/>
      </dsp:nvSpPr>
      <dsp:spPr>
        <a:xfrm>
          <a:off x="3505463" y="1665699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3505463" y="1665699"/>
        <a:ext cx="732600" cy="732600"/>
      </dsp:txXfrm>
    </dsp:sp>
    <dsp:sp modelId="{1E137A50-881F-4A74-A4F9-CB53F6A6CF2B}">
      <dsp:nvSpPr>
        <dsp:cNvPr id="0" name=""/>
        <dsp:cNvSpPr/>
      </dsp:nvSpPr>
      <dsp:spPr>
        <a:xfrm rot="10800000">
          <a:off x="3679552" y="2631562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316D4BC-7707-4952-A492-CC422DB80505}">
      <dsp:nvSpPr>
        <dsp:cNvPr id="0" name=""/>
        <dsp:cNvSpPr/>
      </dsp:nvSpPr>
      <dsp:spPr>
        <a:xfrm>
          <a:off x="3505463" y="3148474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3505463" y="3148474"/>
        <a:ext cx="732600" cy="732600"/>
      </dsp:txXfrm>
    </dsp:sp>
    <dsp:sp modelId="{A82F1B4A-8141-44AC-BDAF-BC1B9D23C4CB}">
      <dsp:nvSpPr>
        <dsp:cNvPr id="0" name=""/>
        <dsp:cNvSpPr/>
      </dsp:nvSpPr>
      <dsp:spPr>
        <a:xfrm rot="5400000">
          <a:off x="4511825" y="3364440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DA74F8B-CFA5-435F-B405-18E1FA5E95E3}">
      <dsp:nvSpPr>
        <dsp:cNvPr id="0" name=""/>
        <dsp:cNvSpPr/>
      </dsp:nvSpPr>
      <dsp:spPr>
        <a:xfrm>
          <a:off x="5152990" y="3148474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5152990" y="3148474"/>
        <a:ext cx="732600" cy="732600"/>
      </dsp:txXfrm>
    </dsp:sp>
    <dsp:sp modelId="{DBC9FB69-FC6F-4DEC-9ED3-C01A5C2B23BE}">
      <dsp:nvSpPr>
        <dsp:cNvPr id="0" name=""/>
        <dsp:cNvSpPr/>
      </dsp:nvSpPr>
      <dsp:spPr>
        <a:xfrm>
          <a:off x="5327079" y="2614543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CC81052-DED7-4AA2-8226-5D2C19CB4B97}">
      <dsp:nvSpPr>
        <dsp:cNvPr id="0" name=""/>
        <dsp:cNvSpPr/>
      </dsp:nvSpPr>
      <dsp:spPr>
        <a:xfrm>
          <a:off x="5152990" y="1665699"/>
          <a:ext cx="732600" cy="73260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5152990" y="1665699"/>
        <a:ext cx="732600" cy="732600"/>
      </dsp:txXfrm>
    </dsp:sp>
    <dsp:sp modelId="{2C6F8274-30B6-425B-817E-2EF049636711}">
      <dsp:nvSpPr>
        <dsp:cNvPr id="0" name=""/>
        <dsp:cNvSpPr/>
      </dsp:nvSpPr>
      <dsp:spPr>
        <a:xfrm>
          <a:off x="5327079" y="1223206"/>
          <a:ext cx="384423" cy="300668"/>
        </a:xfrm>
        <a:prstGeom prst="triangle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tint val="6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tint val="6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B6F56E-1481-49A3-BB49-35D883330445}">
      <dsp:nvSpPr>
        <dsp:cNvPr id="0" name=""/>
        <dsp:cNvSpPr/>
      </dsp:nvSpPr>
      <dsp:spPr>
        <a:xfrm>
          <a:off x="4970115" y="49"/>
          <a:ext cx="1098351" cy="109835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4970115" y="49"/>
        <a:ext cx="1098351" cy="1098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57951688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souhrnnému opakování probrané násobilky dvěma, třemi, čtyřmi a pěti.</a:t>
            </a:r>
          </a:p>
          <a:p>
            <a:r>
              <a:rPr lang="cs-CZ" dirty="0" smtClean="0"/>
              <a:t>Snímky je možné vytisknout jako pracovní listy.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389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Násobilka 2, 3, 4 a 5 -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324360"/>
          </a:xfrm>
        </p:spPr>
        <p:txBody>
          <a:bodyPr/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2682868"/>
          <a:ext cx="6143667" cy="3566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47889"/>
                <a:gridCol w="2047889"/>
                <a:gridCol w="204788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dělenec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dělitel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podíl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27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36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357554" y="3000372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3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5918" y="3500438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30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9058" y="3929066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4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2198" y="442913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9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28794" y="485776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14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528638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3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00232" y="5786454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20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r>
              <a:rPr lang="cs-CZ" dirty="0" smtClean="0"/>
              <a:t>Doplň šnečkům do ulity násobky 3 a 4.</a:t>
            </a:r>
            <a:endParaRPr lang="cs-CZ" dirty="0"/>
          </a:p>
        </p:txBody>
      </p:sp>
      <p:pic>
        <p:nvPicPr>
          <p:cNvPr id="1027" name="Picture 3" descr="C:\Users\Marcela\AppData\Local\Microsoft\Windows\Temporary Internet Files\Content.IE5\50GLNER7\MC900058443[1].wmf"/>
          <p:cNvPicPr>
            <a:picLocks noChangeAspect="1" noChangeArrowheads="1"/>
          </p:cNvPicPr>
          <p:nvPr/>
        </p:nvPicPr>
        <p:blipFill>
          <a:blip r:embed="rId2" cstate="print">
            <a:lum bright="48000" contrast="29000"/>
          </a:blip>
          <a:srcRect/>
          <a:stretch>
            <a:fillRect/>
          </a:stretch>
        </p:blipFill>
        <p:spPr bwMode="auto">
          <a:xfrm>
            <a:off x="714348" y="1785926"/>
            <a:ext cx="3917133" cy="3443335"/>
          </a:xfrm>
          <a:prstGeom prst="rect">
            <a:avLst/>
          </a:prstGeom>
          <a:noFill/>
        </p:spPr>
      </p:pic>
      <p:cxnSp>
        <p:nvCxnSpPr>
          <p:cNvPr id="93" name="Přímá spojovací čára 92"/>
          <p:cNvCxnSpPr/>
          <p:nvPr/>
        </p:nvCxnSpPr>
        <p:spPr>
          <a:xfrm rot="16200000" flipH="1">
            <a:off x="2428860" y="2928934"/>
            <a:ext cx="357190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5400000">
            <a:off x="2928926" y="2928934"/>
            <a:ext cx="428628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rot="10800000" flipV="1">
            <a:off x="3428992" y="3214686"/>
            <a:ext cx="285752" cy="2143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 rot="10800000">
            <a:off x="3500430" y="3786190"/>
            <a:ext cx="428628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16200000" flipV="1">
            <a:off x="3357554" y="4143380"/>
            <a:ext cx="285752" cy="2857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>
            <a:off x="2857488" y="4429132"/>
            <a:ext cx="2857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rot="5400000">
            <a:off x="2357422" y="4214818"/>
            <a:ext cx="285752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>
            <a:off x="2143108" y="3786190"/>
            <a:ext cx="285752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 rot="16200000" flipH="1">
            <a:off x="2428860" y="3357562"/>
            <a:ext cx="214314" cy="2143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0" name="Picture 3" descr="C:\Users\Marcela\AppData\Local\Microsoft\Windows\Temporary Internet Files\Content.IE5\50GLNER7\MC900058443[1].wmf"/>
          <p:cNvPicPr>
            <a:picLocks noChangeAspect="1" noChangeArrowheads="1"/>
          </p:cNvPicPr>
          <p:nvPr/>
        </p:nvPicPr>
        <p:blipFill>
          <a:blip r:embed="rId2" cstate="print">
            <a:lum bright="48000" contrast="29000"/>
          </a:blip>
          <a:srcRect/>
          <a:stretch>
            <a:fillRect/>
          </a:stretch>
        </p:blipFill>
        <p:spPr bwMode="auto">
          <a:xfrm>
            <a:off x="4714876" y="2714620"/>
            <a:ext cx="3917133" cy="3443335"/>
          </a:xfrm>
          <a:prstGeom prst="rect">
            <a:avLst/>
          </a:prstGeom>
          <a:noFill/>
        </p:spPr>
      </p:pic>
      <p:cxnSp>
        <p:nvCxnSpPr>
          <p:cNvPr id="112" name="Přímá spojovací čára 111"/>
          <p:cNvCxnSpPr/>
          <p:nvPr/>
        </p:nvCxnSpPr>
        <p:spPr>
          <a:xfrm rot="16200000" flipH="1">
            <a:off x="6429388" y="3857628"/>
            <a:ext cx="357190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rot="5400000">
            <a:off x="6929454" y="3857628"/>
            <a:ext cx="428628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0800000" flipV="1">
            <a:off x="7429520" y="4143380"/>
            <a:ext cx="285752" cy="2143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10800000">
            <a:off x="7500958" y="4786322"/>
            <a:ext cx="428628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16200000" flipV="1">
            <a:off x="7286644" y="5072074"/>
            <a:ext cx="285752" cy="2857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/>
          <p:nvPr/>
        </p:nvCxnSpPr>
        <p:spPr>
          <a:xfrm rot="5400000">
            <a:off x="6786578" y="5357826"/>
            <a:ext cx="2857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rot="5400000">
            <a:off x="6286512" y="5143512"/>
            <a:ext cx="285752" cy="1428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>
            <a:off x="6143636" y="4714884"/>
            <a:ext cx="285752" cy="714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16200000" flipH="1">
            <a:off x="6429388" y="4214818"/>
            <a:ext cx="214314" cy="2143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3214678" y="292893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2571736" y="421481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24</a:t>
            </a:r>
            <a:endParaRPr lang="cs-CZ" b="1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6715140" y="371475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7000892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24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Kliknutím na příklad a jeho výsledek odkryj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obrázek.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1" name="Picture 3" descr="D:\fotky\škola v přírodě 2011\Petra 27.6\DSC_04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643050"/>
            <a:ext cx="6643734" cy="4214841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000100" y="164305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57422" y="164305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14744" y="164305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2066" y="164305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3 . 4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29388" y="164305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00100" y="271462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0 . 6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00100" y="3714752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8 . 3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00100" y="4786322"/>
            <a:ext cx="1357322" cy="11430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5 . 3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57422" y="271462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 : 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2066" y="271462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7 . 4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14744" y="271462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29388" y="2714620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29388" y="4786322"/>
            <a:ext cx="1357322" cy="11430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29388" y="3714752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72066" y="3714752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714744" y="3714752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57422" y="3714752"/>
            <a:ext cx="135732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072066" y="4786322"/>
            <a:ext cx="1357322" cy="11430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7 . 2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14744" y="4786322"/>
            <a:ext cx="1357322" cy="11430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57422" y="4786322"/>
            <a:ext cx="1357322" cy="11430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8 . 2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24492"/>
          </a:xfrm>
        </p:spPr>
        <p:txBody>
          <a:bodyPr/>
          <a:lstStyle/>
          <a:p>
            <a:r>
              <a:rPr lang="cs-CZ" dirty="0" smtClean="0"/>
              <a:t>Zkus zjistit číslo na konci řady.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00166" y="164305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500166" y="285749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8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428625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/>
              <a:t> . 6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54292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43240" y="421481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3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1802" y="27860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+ 3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6248" y="235743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3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278605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2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421481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29322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5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421481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388" y="278605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14414" y="1714488"/>
            <a:ext cx="707236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                                       </a:t>
            </a:r>
            <a:r>
              <a:rPr lang="cs-CZ" sz="2400" b="1" dirty="0" smtClean="0"/>
              <a:t>30                  10                    8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dirty="0" smtClean="0"/>
              <a:t>           </a:t>
            </a:r>
            <a:r>
              <a:rPr lang="cs-CZ" sz="2400" dirty="0" smtClean="0"/>
              <a:t> </a:t>
            </a:r>
            <a:r>
              <a:rPr lang="cs-CZ" sz="2400" b="1" dirty="0" smtClean="0"/>
              <a:t>3                    27                   5                    16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18                    9                    20                   4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</a:t>
            </a:r>
            <a:r>
              <a:rPr lang="cs-CZ" dirty="0" smtClean="0"/>
              <a:t>microsoft.com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cs-CZ" dirty="0" smtClean="0"/>
              <a:t>rchiv 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96</TotalTime>
  <Words>223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Násobilka 2, 3, 4 a 5 - opakování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23</cp:revision>
  <dcterms:created xsi:type="dcterms:W3CDTF">2012-05-07T13:58:16Z</dcterms:created>
  <dcterms:modified xsi:type="dcterms:W3CDTF">2012-05-08T12:39:31Z</dcterms:modified>
</cp:coreProperties>
</file>