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60" r:id="rId6"/>
    <p:sldId id="26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E3838-1451-4AFD-AF4E-B6784274D7BD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2FE3471-4FAE-4D01-8926-5D3CD971C0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E3838-1451-4AFD-AF4E-B6784274D7BD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2FE3471-4FAE-4D01-8926-5D3CD971C0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E3838-1451-4AFD-AF4E-B6784274D7BD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E3471-4FAE-4D01-8926-5D3CD971C0B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E3838-1451-4AFD-AF4E-B6784274D7BD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E3471-4FAE-4D01-8926-5D3CD971C0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E3838-1451-4AFD-AF4E-B6784274D7BD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2FE3471-4FAE-4D01-8926-5D3CD971C0B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E3838-1451-4AFD-AF4E-B6784274D7BD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E3471-4FAE-4D01-8926-5D3CD971C0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E3838-1451-4AFD-AF4E-B6784274D7BD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E3471-4FAE-4D01-8926-5D3CD971C0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E3838-1451-4AFD-AF4E-B6784274D7BD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E3471-4FAE-4D01-8926-5D3CD971C0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E3838-1451-4AFD-AF4E-B6784274D7BD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E3471-4FAE-4D01-8926-5D3CD971C0B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E3838-1451-4AFD-AF4E-B6784274D7BD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E3471-4FAE-4D01-8926-5D3CD971C0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E3838-1451-4AFD-AF4E-B6784274D7BD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E3471-4FAE-4D01-8926-5D3CD971C0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B7E3838-1451-4AFD-AF4E-B6784274D7BD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2FE3471-4FAE-4D01-8926-5D3CD971C0B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2964286"/>
              </p:ext>
            </p:extLst>
          </p:nvPr>
        </p:nvGraphicFramePr>
        <p:xfrm>
          <a:off x="1665288" y="2414588"/>
          <a:ext cx="5813425" cy="300900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Zdeňka Pecková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VY_32_INOVACE_3433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Románská a gotická hudba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Hudba v období románském a gotickém-její charakter a znaky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Hudební výchova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informace o románské a gotické hudbě, o jejích znacích 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charakteru.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seznámí s obdobím románské a gotické hudby, s jejími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znaky.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8020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692696"/>
            <a:ext cx="7772400" cy="1470025"/>
          </a:xfrm>
        </p:spPr>
        <p:txBody>
          <a:bodyPr/>
          <a:lstStyle/>
          <a:p>
            <a:r>
              <a:rPr lang="cs-CZ" dirty="0" smtClean="0"/>
              <a:t>Hudba románská a gotická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07704" y="116632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11. – 13. století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ZSTREBON\AppData\Local\Microsoft\Windows\Temporary Internet Files\Content.IE5\QXOMYNFP\MP9004005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628799"/>
            <a:ext cx="3396386" cy="5198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3022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hudby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Převládá hudba duchovní – provádí se při bohoslužbách</a:t>
            </a:r>
          </a:p>
          <a:p>
            <a:r>
              <a:rPr lang="cs-CZ" dirty="0" smtClean="0"/>
              <a:t>Dominuje jednohlasá hudba</a:t>
            </a:r>
          </a:p>
          <a:p>
            <a:r>
              <a:rPr lang="cs-CZ" dirty="0" smtClean="0"/>
              <a:t>Převládá vokální hudba</a:t>
            </a:r>
          </a:p>
          <a:p>
            <a:r>
              <a:rPr lang="cs-CZ" dirty="0" smtClean="0"/>
              <a:t>Nástroje jsou primitivní – mají jen doprovodnou funkci </a:t>
            </a:r>
            <a:endParaRPr lang="cs-CZ" dirty="0"/>
          </a:p>
        </p:txBody>
      </p:sp>
      <p:pic>
        <p:nvPicPr>
          <p:cNvPr id="3074" name="Picture 2" descr="C:\Users\ZSTREBON\AppData\Local\Microsoft\Windows\Temporary Internet Files\Content.IE5\QXOMYNFP\MC9001497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356650"/>
            <a:ext cx="2469912" cy="250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6164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Duchovní hudba – gregoriánský chorál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Název odvozen od jména papeže Gregora Velikého</a:t>
            </a:r>
          </a:p>
          <a:p>
            <a:r>
              <a:rPr lang="cs-CZ" dirty="0" smtClean="0"/>
              <a:t>Jednohlasý liturgický zpěv</a:t>
            </a:r>
          </a:p>
          <a:p>
            <a:r>
              <a:rPr lang="cs-CZ" dirty="0" smtClean="0"/>
              <a:t>Součástí zpěvu při bohoslužbách</a:t>
            </a:r>
          </a:p>
          <a:p>
            <a:r>
              <a:rPr lang="cs-CZ" dirty="0" smtClean="0"/>
              <a:t>Zpěv na latinské </a:t>
            </a:r>
            <a:r>
              <a:rPr lang="cs-CZ" dirty="0"/>
              <a:t>t</a:t>
            </a:r>
            <a:r>
              <a:rPr lang="cs-CZ" dirty="0" smtClean="0"/>
              <a:t>exty z bible</a:t>
            </a:r>
          </a:p>
          <a:p>
            <a:r>
              <a:rPr lang="cs-CZ" dirty="0" smtClean="0"/>
              <a:t>Bez doprovodu nástrojů</a:t>
            </a:r>
          </a:p>
          <a:p>
            <a:r>
              <a:rPr lang="cs-CZ" dirty="0" smtClean="0"/>
              <a:t>Volné tempo bez přesného určení taktů a délek not</a:t>
            </a:r>
          </a:p>
          <a:p>
            <a:r>
              <a:rPr lang="cs-CZ" dirty="0" smtClean="0"/>
              <a:t>Melodie klenutá - </a:t>
            </a:r>
            <a:r>
              <a:rPr lang="cs-CZ" dirty="0" err="1" smtClean="0"/>
              <a:t>melizmaty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6723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světská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Jednohlasé písně o lásce, přírodě, statečnosti</a:t>
            </a:r>
          </a:p>
          <a:p>
            <a:r>
              <a:rPr lang="cs-CZ" dirty="0" smtClean="0"/>
              <a:t>Doprovod na jednoduché melodické a rytmické nástroje ( flétna, bubínek, </a:t>
            </a:r>
            <a:r>
              <a:rPr lang="cs-CZ" dirty="0" err="1" smtClean="0"/>
              <a:t>fidula</a:t>
            </a:r>
            <a:r>
              <a:rPr lang="cs-CZ" dirty="0" smtClean="0"/>
              <a:t>, loutna, aj.)</a:t>
            </a:r>
          </a:p>
          <a:p>
            <a:r>
              <a:rPr lang="cs-CZ" dirty="0" smtClean="0"/>
              <a:t>Interpreti: </a:t>
            </a:r>
          </a:p>
          <a:p>
            <a:r>
              <a:rPr lang="cs-CZ" u="sng" dirty="0" err="1" smtClean="0"/>
              <a:t>Jokulátoři</a:t>
            </a:r>
            <a:r>
              <a:rPr lang="cs-CZ" dirty="0" smtClean="0"/>
              <a:t> – potulní pěvci, zpívají v hostincích a na jarmarcích, veselé písně</a:t>
            </a:r>
          </a:p>
          <a:p>
            <a:r>
              <a:rPr lang="cs-CZ" u="sng" dirty="0" smtClean="0"/>
              <a:t>truvéři a trubadúři </a:t>
            </a:r>
            <a:r>
              <a:rPr lang="cs-CZ" dirty="0" smtClean="0"/>
              <a:t>– Francie 11. a 12.st.,rytířský zpěv – písně opěvovaly krásu žen, statečnost rytířů, přátelství, dvornost</a:t>
            </a:r>
          </a:p>
          <a:p>
            <a:r>
              <a:rPr lang="cs-CZ" u="sng" dirty="0" smtClean="0"/>
              <a:t>Minnesängři</a:t>
            </a:r>
            <a:r>
              <a:rPr lang="cs-CZ" dirty="0" smtClean="0"/>
              <a:t> – Německo 12. a 13</a:t>
            </a:r>
            <a:r>
              <a:rPr lang="cs-CZ" dirty="0" smtClean="0"/>
              <a:t>. st</a:t>
            </a:r>
            <a:r>
              <a:rPr lang="cs-CZ" dirty="0" smtClean="0"/>
              <a:t>. </a:t>
            </a:r>
            <a:r>
              <a:rPr lang="cs-CZ" dirty="0"/>
              <a:t>r</a:t>
            </a:r>
            <a:r>
              <a:rPr lang="cs-CZ" dirty="0" smtClean="0"/>
              <a:t>ytířské zpěvy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585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Známí minnesängři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Moniot</a:t>
            </a:r>
            <a:r>
              <a:rPr lang="cs-CZ" dirty="0" smtClean="0"/>
              <a:t> z </a:t>
            </a:r>
            <a:r>
              <a:rPr lang="cs-CZ" dirty="0" err="1" smtClean="0"/>
              <a:t>Arrasu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Adam de Halle</a:t>
            </a:r>
          </a:p>
          <a:p>
            <a:endParaRPr lang="cs-CZ" dirty="0" smtClean="0"/>
          </a:p>
          <a:p>
            <a:r>
              <a:rPr lang="cs-CZ" dirty="0" smtClean="0"/>
              <a:t>Heinrich von </a:t>
            </a:r>
            <a:r>
              <a:rPr lang="cs-CZ" dirty="0" err="1" smtClean="0"/>
              <a:t>Meissen</a:t>
            </a:r>
            <a:endParaRPr lang="cs-CZ" dirty="0"/>
          </a:p>
        </p:txBody>
      </p:sp>
      <p:pic>
        <p:nvPicPr>
          <p:cNvPr id="1026" name="Picture 2" descr="C:\Users\ZSTREBON\AppData\Local\Microsoft\Windows\Temporary Internet Files\Content.IE5\9LIJR6PS\MC9003549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6859">
            <a:off x="4427985" y="3482338"/>
            <a:ext cx="4482289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2354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</a:t>
            </a:r>
            <a:r>
              <a:rPr lang="cs-CZ" dirty="0" smtClean="0"/>
              <a:t>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8452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142</TotalTime>
  <Words>250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Hudba románská a gotická</vt:lpstr>
      <vt:lpstr>Znaky hudby</vt:lpstr>
      <vt:lpstr>Duchovní hudba – gregoriánský chorál</vt:lpstr>
      <vt:lpstr>Hudba světská</vt:lpstr>
      <vt:lpstr>Známí minnesängři</vt:lpstr>
      <vt:lpstr>Zdroje A prameny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románská a gotická</dc:title>
  <dc:creator>ZSTREBON</dc:creator>
  <cp:lastModifiedBy>ZSTREBON</cp:lastModifiedBy>
  <cp:revision>21</cp:revision>
  <dcterms:created xsi:type="dcterms:W3CDTF">2012-02-25T17:17:55Z</dcterms:created>
  <dcterms:modified xsi:type="dcterms:W3CDTF">2012-03-23T20:44:18Z</dcterms:modified>
</cp:coreProperties>
</file>