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62" r:id="rId2"/>
    <p:sldId id="256" r:id="rId3"/>
    <p:sldId id="257" r:id="rId4"/>
    <p:sldId id="258" r:id="rId5"/>
    <p:sldId id="259" r:id="rId6"/>
    <p:sldId id="260" r:id="rId7"/>
    <p:sldId id="264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E50FB3-D127-4202-8E3D-33EA4A77217C}" type="datetimeFigureOut">
              <a:rPr lang="cs-CZ" smtClean="0"/>
              <a:t>23.3.2012</a:t>
            </a:fld>
            <a:endParaRPr lang="cs-CZ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49F97684-CCF2-4741-AB3D-FF4B311D226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E50FB3-D127-4202-8E3D-33EA4A77217C}" type="datetimeFigureOut">
              <a:rPr lang="cs-CZ" smtClean="0"/>
              <a:t>23.3.2012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49F97684-CCF2-4741-AB3D-FF4B311D226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E50FB3-D127-4202-8E3D-33EA4A77217C}" type="datetimeFigureOut">
              <a:rPr lang="cs-CZ" smtClean="0"/>
              <a:t>23.3.2012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F97684-CCF2-4741-AB3D-FF4B311D226E}" type="slidenum">
              <a:rPr lang="cs-CZ" smtClean="0"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E50FB3-D127-4202-8E3D-33EA4A77217C}" type="datetimeFigureOut">
              <a:rPr lang="cs-CZ" smtClean="0"/>
              <a:t>23.3.2012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F97684-CCF2-4741-AB3D-FF4B311D226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E50FB3-D127-4202-8E3D-33EA4A77217C}" type="datetimeFigureOut">
              <a:rPr lang="cs-CZ" smtClean="0"/>
              <a:t>23.3.2012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49F97684-CCF2-4741-AB3D-FF4B311D226E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E50FB3-D127-4202-8E3D-33EA4A77217C}" type="datetimeFigureOut">
              <a:rPr lang="cs-CZ" smtClean="0"/>
              <a:t>23.3.2012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F97684-CCF2-4741-AB3D-FF4B311D226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E50FB3-D127-4202-8E3D-33EA4A77217C}" type="datetimeFigureOut">
              <a:rPr lang="cs-CZ" smtClean="0"/>
              <a:t>23.3.2012</a:t>
            </a:fld>
            <a:endParaRPr lang="cs-CZ"/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F97684-CCF2-4741-AB3D-FF4B311D226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E50FB3-D127-4202-8E3D-33EA4A77217C}" type="datetimeFigureOut">
              <a:rPr lang="cs-CZ" smtClean="0"/>
              <a:t>23.3.2012</a:t>
            </a:fld>
            <a:endParaRPr lang="cs-CZ"/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F97684-CCF2-4741-AB3D-FF4B311D226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E50FB3-D127-4202-8E3D-33EA4A77217C}" type="datetimeFigureOut">
              <a:rPr lang="cs-CZ" smtClean="0"/>
              <a:t>23.3.2012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F97684-CCF2-4741-AB3D-FF4B311D226E}" type="slidenum">
              <a:rPr lang="cs-CZ" smtClean="0"/>
              <a:t>‹#›</a:t>
            </a:fld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E50FB3-D127-4202-8E3D-33EA4A77217C}" type="datetimeFigureOut">
              <a:rPr lang="cs-CZ" smtClean="0"/>
              <a:t>23.3.2012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F97684-CCF2-4741-AB3D-FF4B311D226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E50FB3-D127-4202-8E3D-33EA4A77217C}" type="datetimeFigureOut">
              <a:rPr lang="cs-CZ" smtClean="0"/>
              <a:t>23.3.2012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F97684-CCF2-4741-AB3D-FF4B311D226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C7E50FB3-D127-4202-8E3D-33EA4A77217C}" type="datetimeFigureOut">
              <a:rPr lang="cs-CZ" smtClean="0"/>
              <a:t>23.3.2012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49F97684-CCF2-4741-AB3D-FF4B311D226E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6375" y="620713"/>
            <a:ext cx="5715000" cy="1247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83343376"/>
              </p:ext>
            </p:extLst>
          </p:nvPr>
        </p:nvGraphicFramePr>
        <p:xfrm>
          <a:off x="1665288" y="2414588"/>
          <a:ext cx="5813425" cy="2926080"/>
        </p:xfrm>
        <a:graphic>
          <a:graphicData uri="http://schemas.openxmlformats.org/drawingml/2006/table">
            <a:tbl>
              <a:tblPr/>
              <a:tblGrid>
                <a:gridCol w="1360487"/>
                <a:gridCol w="4452938"/>
              </a:tblGrid>
              <a:tr h="18283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Škola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ZŠ Třeboň, Sokolská 296, 379 01 Třeboň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283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Autor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Mgr. Zdeňka Pecková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283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Číslo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VY_32_INOVACE_3436</a:t>
                      </a: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283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Název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Renesanční hudba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283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Téma hodiny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Znaky a představitelé renesanční hudby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283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Předmět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Hudební výchova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283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Ročník/y/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8. ročník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4851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Anotace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Materiál obsahuje informace o období renesance v hudbě, o jejích znacích a hlavních představitelích světových i českých 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.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3168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Očekávaný výstup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Žáci se seznámí s obdobím hudební renesance, s jejími znaky a hlavními představiteli v Evropě i českých 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zemích. 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 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567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Druh učebního materiálu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Prezentace</a:t>
                      </a: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08020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Renesanční hudba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14. – 16. století</a:t>
            </a:r>
          </a:p>
          <a:p>
            <a:endParaRPr lang="cs-CZ" dirty="0"/>
          </a:p>
        </p:txBody>
      </p:sp>
      <p:pic>
        <p:nvPicPr>
          <p:cNvPr id="1026" name="Picture 2" descr="C:\Users\ZSTREBON\AppData\Local\Microsoft\Windows\Temporary Internet Files\Content.IE5\1ZU83S3S\MP900433008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70704" y="0"/>
            <a:ext cx="4273296" cy="6400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366891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Znaky hudby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Nový hudební sloh se rodí v </a:t>
            </a:r>
            <a:r>
              <a:rPr lang="cs-CZ" u="sng" dirty="0" smtClean="0"/>
              <a:t>Itálii</a:t>
            </a:r>
          </a:p>
          <a:p>
            <a:r>
              <a:rPr lang="cs-CZ" dirty="0" smtClean="0"/>
              <a:t>V hudbě převažují </a:t>
            </a:r>
            <a:r>
              <a:rPr lang="cs-CZ" u="sng" dirty="0" smtClean="0"/>
              <a:t>světská témata</a:t>
            </a:r>
          </a:p>
          <a:p>
            <a:r>
              <a:rPr lang="cs-CZ" dirty="0" smtClean="0"/>
              <a:t>Období vrcholu </a:t>
            </a:r>
            <a:r>
              <a:rPr lang="cs-CZ" u="sng" dirty="0" smtClean="0"/>
              <a:t>vokální polyfonie </a:t>
            </a:r>
            <a:r>
              <a:rPr lang="cs-CZ" dirty="0" smtClean="0"/>
              <a:t>– zpívaný vícehlas (melodie jsou libozvučné, hlasy </a:t>
            </a:r>
            <a:r>
              <a:rPr lang="cs-CZ" dirty="0" smtClean="0"/>
              <a:t>rovnoprávné, </a:t>
            </a:r>
            <a:r>
              <a:rPr lang="cs-CZ" dirty="0" smtClean="0"/>
              <a:t>rytmicky většinou různorodé)</a:t>
            </a:r>
          </a:p>
          <a:p>
            <a:r>
              <a:rPr lang="cs-CZ" dirty="0" smtClean="0"/>
              <a:t>Rozvoj </a:t>
            </a:r>
            <a:r>
              <a:rPr lang="cs-CZ" u="sng" dirty="0" smtClean="0"/>
              <a:t>nástrojové hudby </a:t>
            </a:r>
            <a:r>
              <a:rPr lang="cs-CZ" dirty="0" smtClean="0"/>
              <a:t>– hudební nástroje nejen doprovázejí zpěv, ale vznikají skladby určené jen pro nástroj (varhany, virginal)</a:t>
            </a:r>
          </a:p>
          <a:p>
            <a:r>
              <a:rPr lang="cs-CZ" dirty="0" smtClean="0"/>
              <a:t>První skupiny nástrojů – koncem 16. st.</a:t>
            </a:r>
          </a:p>
          <a:p>
            <a:endParaRPr lang="cs-CZ" dirty="0" smtClean="0"/>
          </a:p>
          <a:p>
            <a:endParaRPr lang="cs-CZ" dirty="0"/>
          </a:p>
        </p:txBody>
      </p:sp>
      <p:pic>
        <p:nvPicPr>
          <p:cNvPr id="2050" name="Picture 2" descr="C:\Users\ZSTREBON\AppData\Local\Microsoft\Windows\Temporary Internet Files\Content.IE5\4ZR9VBDC\MP900432763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0"/>
            <a:ext cx="2843808" cy="18958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620592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Hudební formy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Duchovní: </a:t>
            </a:r>
            <a:r>
              <a:rPr lang="cs-CZ" u="sng" dirty="0" smtClean="0"/>
              <a:t>mše </a:t>
            </a:r>
            <a:r>
              <a:rPr lang="cs-CZ" dirty="0" smtClean="0"/>
              <a:t>– vokálně polyfonní skladba, </a:t>
            </a:r>
          </a:p>
          <a:p>
            <a:pPr marL="0" indent="0">
              <a:buNone/>
            </a:pPr>
            <a:r>
              <a:rPr lang="cs-CZ" dirty="0" smtClean="0"/>
              <a:t>			     má 5 -6 částí</a:t>
            </a:r>
            <a:r>
              <a:rPr lang="cs-CZ" dirty="0" smtClean="0"/>
              <a:t>,</a:t>
            </a:r>
          </a:p>
          <a:p>
            <a:pPr marL="0" indent="0">
              <a:buNone/>
            </a:pPr>
            <a:r>
              <a:rPr lang="cs-CZ" dirty="0"/>
              <a:t>	</a:t>
            </a:r>
            <a:r>
              <a:rPr lang="cs-CZ" dirty="0" smtClean="0"/>
              <a:t>	  </a:t>
            </a:r>
            <a:r>
              <a:rPr lang="cs-CZ" dirty="0" smtClean="0"/>
              <a:t> </a:t>
            </a:r>
            <a:r>
              <a:rPr lang="cs-CZ" u="sng" dirty="0" smtClean="0"/>
              <a:t>moteto</a:t>
            </a:r>
          </a:p>
          <a:p>
            <a:r>
              <a:rPr lang="cs-CZ" dirty="0" smtClean="0"/>
              <a:t>Světské: </a:t>
            </a:r>
            <a:r>
              <a:rPr lang="cs-CZ" u="sng" dirty="0" smtClean="0"/>
              <a:t>madrigal</a:t>
            </a:r>
            <a:r>
              <a:rPr lang="cs-CZ" dirty="0" smtClean="0"/>
              <a:t>, </a:t>
            </a:r>
            <a:r>
              <a:rPr lang="cs-CZ" u="sng" dirty="0" err="1" smtClean="0"/>
              <a:t>chanson</a:t>
            </a:r>
            <a:endParaRPr lang="cs-CZ" u="sng" dirty="0" smtClean="0"/>
          </a:p>
          <a:p>
            <a:endParaRPr lang="cs-CZ" u="sng" dirty="0"/>
          </a:p>
        </p:txBody>
      </p:sp>
    </p:spTree>
    <p:extLst>
      <p:ext uri="{BB962C8B-B14F-4D97-AF65-F5344CB8AC3E}">
        <p14:creationId xmlns:p14="http://schemas.microsoft.com/office/powerpoint/2010/main" val="17529010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Skladatelé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u="sng" dirty="0" smtClean="0"/>
              <a:t>Orlando di </a:t>
            </a:r>
            <a:r>
              <a:rPr lang="cs-CZ" u="sng" dirty="0" err="1" smtClean="0"/>
              <a:t>Lasso</a:t>
            </a:r>
            <a:r>
              <a:rPr lang="cs-CZ" u="sng" dirty="0" smtClean="0"/>
              <a:t> </a:t>
            </a:r>
            <a:r>
              <a:rPr lang="cs-CZ" dirty="0" smtClean="0"/>
              <a:t>– vlámský skladatel, psal kánony a madrigaly, byl nazýván králem hudby, napsal asi 2 000 nejrůznějších skladeb</a:t>
            </a:r>
          </a:p>
          <a:p>
            <a:endParaRPr lang="cs-CZ" dirty="0" smtClean="0"/>
          </a:p>
          <a:p>
            <a:r>
              <a:rPr lang="cs-CZ" u="sng" dirty="0" smtClean="0"/>
              <a:t>Giovanni </a:t>
            </a:r>
            <a:r>
              <a:rPr lang="cs-CZ" u="sng" dirty="0" err="1" smtClean="0"/>
              <a:t>Pierluigi</a:t>
            </a:r>
            <a:r>
              <a:rPr lang="cs-CZ" u="sng" dirty="0" smtClean="0"/>
              <a:t> da </a:t>
            </a:r>
            <a:r>
              <a:rPr lang="cs-CZ" u="sng" dirty="0" err="1" smtClean="0"/>
              <a:t>Palestrina</a:t>
            </a:r>
            <a:r>
              <a:rPr lang="cs-CZ" u="sng" dirty="0" smtClean="0"/>
              <a:t> </a:t>
            </a:r>
            <a:r>
              <a:rPr lang="cs-CZ" dirty="0" smtClean="0"/>
              <a:t>– 1526 -1594, 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italský skladatel, sbormistr kapely chrámu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sv. Petra 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- psal převážně duchovní skladby – mše, moteta, 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- nejznámější dílo </a:t>
            </a:r>
            <a:r>
              <a:rPr lang="cs-CZ" b="1" dirty="0" err="1" smtClean="0"/>
              <a:t>Missa</a:t>
            </a:r>
            <a:r>
              <a:rPr lang="cs-CZ" b="1" dirty="0" smtClean="0"/>
              <a:t> </a:t>
            </a:r>
            <a:r>
              <a:rPr lang="cs-CZ" b="1" dirty="0" err="1" smtClean="0"/>
              <a:t>papae</a:t>
            </a:r>
            <a:r>
              <a:rPr lang="cs-CZ" b="1" dirty="0" smtClean="0"/>
              <a:t> </a:t>
            </a:r>
            <a:r>
              <a:rPr lang="cs-CZ" b="1" dirty="0" err="1" smtClean="0"/>
              <a:t>Marcelli</a:t>
            </a:r>
            <a:endParaRPr lang="cs-CZ" b="1" dirty="0" smtClean="0"/>
          </a:p>
        </p:txBody>
      </p:sp>
    </p:spTree>
    <p:extLst>
      <p:ext uri="{BB962C8B-B14F-4D97-AF65-F5344CB8AC3E}">
        <p14:creationId xmlns:p14="http://schemas.microsoft.com/office/powerpoint/2010/main" val="22095754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opakování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cs-CZ" dirty="0" smtClean="0"/>
              <a:t>Století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Země 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Převažují témata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Vokální polyfonie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Hudební formy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Skladatelé</a:t>
            </a:r>
          </a:p>
          <a:p>
            <a:pPr marL="514350" indent="-514350">
              <a:buFont typeface="+mj-lt"/>
              <a:buAutoNum type="arabicPeriod"/>
            </a:pPr>
            <a:endParaRPr lang="cs-CZ" dirty="0" smtClean="0"/>
          </a:p>
          <a:p>
            <a:pPr marL="514350" indent="-514350">
              <a:buFont typeface="+mj-lt"/>
              <a:buAutoNum type="arabicPeriod"/>
            </a:pPr>
            <a:endParaRPr lang="cs-CZ" dirty="0" smtClean="0"/>
          </a:p>
          <a:p>
            <a:pPr marL="514350" indent="-514350">
              <a:buFont typeface="+mj-lt"/>
              <a:buAutoNum type="arabicPeriod"/>
            </a:pP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cs-CZ" dirty="0" smtClean="0"/>
              <a:t>14. – 16. století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Itálie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Světská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Zpívaný vícehlas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Mše, moteta, madrigal </a:t>
            </a:r>
            <a:r>
              <a:rPr lang="cs-CZ" dirty="0" err="1" smtClean="0"/>
              <a:t>chanson</a:t>
            </a:r>
            <a:endParaRPr lang="cs-CZ" dirty="0" smtClean="0"/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Orlando di </a:t>
            </a:r>
            <a:r>
              <a:rPr lang="cs-CZ" dirty="0" err="1" smtClean="0"/>
              <a:t>Lasso</a:t>
            </a:r>
            <a:r>
              <a:rPr lang="cs-CZ" dirty="0" smtClean="0"/>
              <a:t>,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Giovanni </a:t>
            </a:r>
            <a:r>
              <a:rPr lang="cs-CZ" dirty="0" err="1" smtClean="0"/>
              <a:t>Pierluigi</a:t>
            </a:r>
            <a:r>
              <a:rPr lang="cs-CZ" dirty="0" smtClean="0"/>
              <a:t> da </a:t>
            </a:r>
            <a:r>
              <a:rPr lang="cs-CZ" dirty="0" err="1" smtClean="0"/>
              <a:t>Palestrina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872444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 prameny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Archiv autora</a:t>
            </a:r>
          </a:p>
          <a:p>
            <a:r>
              <a:rPr lang="cs-CZ" dirty="0" smtClean="0"/>
              <a:t>www.office.microsoft.com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2038111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Cest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115</TotalTime>
  <Words>265</Words>
  <Application>Microsoft Office PowerPoint</Application>
  <PresentationFormat>Předvádění na obrazovce (4:3)</PresentationFormat>
  <Paragraphs>60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Cesta</vt:lpstr>
      <vt:lpstr>Prezentace aplikace PowerPoint</vt:lpstr>
      <vt:lpstr>Renesanční hudba</vt:lpstr>
      <vt:lpstr>Znaky hudby</vt:lpstr>
      <vt:lpstr>Hudební formy</vt:lpstr>
      <vt:lpstr>Skladatelé</vt:lpstr>
      <vt:lpstr>opakování</vt:lpstr>
      <vt:lpstr>Zdroje prameny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Renesanční hudba</dc:title>
  <dc:creator>ZSTREBON</dc:creator>
  <cp:lastModifiedBy>ZSTREBON</cp:lastModifiedBy>
  <cp:revision>18</cp:revision>
  <dcterms:created xsi:type="dcterms:W3CDTF">2012-02-25T22:41:40Z</dcterms:created>
  <dcterms:modified xsi:type="dcterms:W3CDTF">2012-03-23T19:57:32Z</dcterms:modified>
</cp:coreProperties>
</file>