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88C-0462-445C-BD6D-8D0D34A691AB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F3A5444-41FC-4D61-BB25-589646D8DD5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88C-0462-445C-BD6D-8D0D34A691AB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F3A5444-41FC-4D61-BB25-589646D8DD5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88C-0462-445C-BD6D-8D0D34A691AB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A5444-41FC-4D61-BB25-589646D8DD5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88C-0462-445C-BD6D-8D0D34A691AB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A5444-41FC-4D61-BB25-589646D8DD5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88C-0462-445C-BD6D-8D0D34A691AB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F3A5444-41FC-4D61-BB25-589646D8DD5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88C-0462-445C-BD6D-8D0D34A691AB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A5444-41FC-4D61-BB25-589646D8DD5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88C-0462-445C-BD6D-8D0D34A691AB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A5444-41FC-4D61-BB25-589646D8DD5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88C-0462-445C-BD6D-8D0D34A691AB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A5444-41FC-4D61-BB25-589646D8DD5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88C-0462-445C-BD6D-8D0D34A691AB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A5444-41FC-4D61-BB25-589646D8DD5B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88C-0462-445C-BD6D-8D0D34A691AB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A5444-41FC-4D61-BB25-589646D8DD5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1188C-0462-445C-BD6D-8D0D34A691AB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A5444-41FC-4D61-BB25-589646D8DD5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DB1188C-0462-445C-BD6D-8D0D34A691AB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F3A5444-41FC-4D61-BB25-589646D8DD5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6664921"/>
              </p:ext>
            </p:extLst>
          </p:nvPr>
        </p:nvGraphicFramePr>
        <p:xfrm>
          <a:off x="1665288" y="2414588"/>
          <a:ext cx="5813425" cy="282612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Zdeňka Pecková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VY_32_INOVACE_3437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Jakub Jan Ryba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Život a dílo J. J. Ryby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Hudební výchova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5. ročník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informace o hudebním skladateli, jeho životě, tvorbě a zajímavostech z jeho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života.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Žáci se seznámí se životem a dílem barokního skladatele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Jakuba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Jana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Ryby.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Prezentace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464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C00000"/>
                </a:solidFill>
              </a:rPr>
              <a:t>JAKUB  JAN  RYBA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/>
              <a:t>český hudební skladatel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26.10. 1765 Přeštice – 8.4.1815 </a:t>
            </a:r>
            <a:r>
              <a:rPr lang="cs-CZ" dirty="0" err="1" smtClean="0"/>
              <a:t>Rožmitál</a:t>
            </a:r>
            <a:r>
              <a:rPr lang="cs-CZ" dirty="0" smtClean="0"/>
              <a:t> pod Třemšínem</a:t>
            </a:r>
          </a:p>
          <a:p>
            <a:endParaRPr lang="cs-CZ" dirty="0"/>
          </a:p>
        </p:txBody>
      </p:sp>
      <p:pic>
        <p:nvPicPr>
          <p:cNvPr id="1026" name="Picture 2" descr="C:\Users\ZSTREBON\AppData\Local\Microsoft\Windows\Temporary Internet Files\Content.IE5\1ZU83S3S\MP90017836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48680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80132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u="sng" dirty="0" smtClean="0"/>
              <a:t>Dětství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Pocházel z hudební rodiny - otec by učitelský pomocník, učitel hudby</a:t>
            </a:r>
          </a:p>
          <a:p>
            <a:r>
              <a:rPr lang="cs-CZ" dirty="0" smtClean="0"/>
              <a:t>Hrál na housle, později klavír a varhany</a:t>
            </a:r>
          </a:p>
          <a:p>
            <a:r>
              <a:rPr lang="cs-CZ" dirty="0" smtClean="0"/>
              <a:t>Do školy chodil v Nepomuku u Plzně – nepěkné vzpomínky ( učitel Strejček)</a:t>
            </a:r>
          </a:p>
        </p:txBody>
      </p:sp>
      <p:pic>
        <p:nvPicPr>
          <p:cNvPr id="2050" name="Picture 2" descr="C:\Users\ZSTREBON\AppData\Local\Microsoft\Windows\Temporary Internet Files\Content.IE5\4ZR9VBDC\MC9001296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077072"/>
            <a:ext cx="2486325" cy="237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086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Studia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 15 letech studoval na gymnáziu v Praze</a:t>
            </a:r>
          </a:p>
          <a:p>
            <a:endParaRPr lang="cs-CZ" dirty="0" smtClean="0"/>
          </a:p>
          <a:p>
            <a:r>
              <a:rPr lang="cs-CZ" dirty="0" smtClean="0"/>
              <a:t>Studuje filosofii – ovládal latinu, němčinu,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       italštinu, řečtinu,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</a:t>
            </a:r>
            <a:r>
              <a:rPr lang="cs-CZ" dirty="0"/>
              <a:t> </a:t>
            </a:r>
            <a:r>
              <a:rPr lang="cs-CZ" dirty="0" smtClean="0"/>
              <a:t>      francouzštinu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595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u="sng" dirty="0" smtClean="0"/>
              <a:t>Zralý věk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Stal se učitelským pomocníkem v Mníšku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Později učitelem a varhaníkem v </a:t>
            </a:r>
            <a:r>
              <a:rPr lang="cs-CZ" dirty="0" err="1" smtClean="0"/>
              <a:t>Rožmitále</a:t>
            </a:r>
            <a:r>
              <a:rPr lang="cs-CZ" dirty="0" smtClean="0"/>
              <a:t> – zde působí do konce života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</a:p>
          <a:p>
            <a:r>
              <a:rPr lang="cs-CZ" dirty="0" smtClean="0"/>
              <a:t>Oženil se, měl 13 dětí, 6 dětí zemřelo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856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Závěr života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Žil v bídě a skládal</a:t>
            </a:r>
          </a:p>
          <a:p>
            <a:endParaRPr lang="cs-CZ" dirty="0" smtClean="0"/>
          </a:p>
          <a:p>
            <a:r>
              <a:rPr lang="cs-CZ" dirty="0" smtClean="0"/>
              <a:t>Spory s nadřízenými a rodiči</a:t>
            </a:r>
          </a:p>
          <a:p>
            <a:endParaRPr lang="cs-CZ" dirty="0" smtClean="0"/>
          </a:p>
          <a:p>
            <a:r>
              <a:rPr lang="cs-CZ" dirty="0" smtClean="0"/>
              <a:t>Spáchal sebevraždu – dlouhodobá vyčerpanost, deprese, neutěšené ekonomické poměry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6312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Vztah k žákům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Ve škole kladl důraz na hudbu</a:t>
            </a:r>
          </a:p>
          <a:p>
            <a:r>
              <a:rPr lang="cs-CZ" dirty="0" smtClean="0"/>
              <a:t>Denně s dětmi zpíval</a:t>
            </a:r>
          </a:p>
          <a:p>
            <a:r>
              <a:rPr lang="cs-CZ" dirty="0" smtClean="0"/>
              <a:t>Učil žáky hrát na flétnu, klarinet, lesní roh,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violoncello</a:t>
            </a:r>
          </a:p>
          <a:p>
            <a:r>
              <a:rPr lang="cs-CZ" dirty="0" smtClean="0"/>
              <a:t>Vedl děti k pořádku, slušnému chování, poctivé práci</a:t>
            </a:r>
          </a:p>
          <a:p>
            <a:r>
              <a:rPr lang="cs-CZ" dirty="0" smtClean="0"/>
              <a:t>Byl přísný, spravedlivý a laskavý</a:t>
            </a:r>
            <a:endParaRPr lang="cs-CZ" dirty="0"/>
          </a:p>
        </p:txBody>
      </p:sp>
      <p:pic>
        <p:nvPicPr>
          <p:cNvPr id="3077" name="Picture 5" descr="C:\Users\ZSTREBON\AppData\Local\Microsoft\Windows\Temporary Internet Files\Content.IE5\1ZU83S3S\MP90040957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498" y="0"/>
            <a:ext cx="1764502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62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Dílo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Napsal asi 1 500 skladeb</a:t>
            </a:r>
          </a:p>
          <a:p>
            <a:endParaRPr lang="cs-CZ" dirty="0" smtClean="0"/>
          </a:p>
          <a:p>
            <a:r>
              <a:rPr lang="cs-CZ" dirty="0" smtClean="0"/>
              <a:t>Psal duchovní hudbu na latinské texty</a:t>
            </a:r>
          </a:p>
          <a:p>
            <a:endParaRPr lang="cs-CZ" dirty="0" smtClean="0"/>
          </a:p>
          <a:p>
            <a:r>
              <a:rPr lang="cs-CZ" dirty="0" smtClean="0"/>
              <a:t>Tvorba světská – umělé české písně a kantáty,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smyčcové kvartety, koncerty pro sólové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nástroje s doprovodem orchestru</a:t>
            </a:r>
          </a:p>
          <a:p>
            <a:endParaRPr lang="cs-CZ" b="1" u="sng" dirty="0" smtClean="0"/>
          </a:p>
          <a:p>
            <a:r>
              <a:rPr lang="cs-CZ" b="1" u="sng" dirty="0" smtClean="0"/>
              <a:t>Česká mše vánoční</a:t>
            </a:r>
            <a:endParaRPr lang="cs-CZ" b="1" u="sng" dirty="0"/>
          </a:p>
        </p:txBody>
      </p:sp>
    </p:spTree>
    <p:extLst>
      <p:ext uri="{BB962C8B-B14F-4D97-AF65-F5344CB8AC3E}">
        <p14:creationId xmlns:p14="http://schemas.microsoft.com/office/powerpoint/2010/main" val="210215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sis zapamatoval?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Učitel a varhaník v 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Základní škola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Hudební nástroje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Ovládal jazyky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Předčasná smrt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Vlastnosti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Rožmitále</a:t>
            </a:r>
            <a:r>
              <a:rPr lang="cs-CZ" dirty="0" smtClean="0"/>
              <a:t> pod Třemšínem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Nepomuk u Plzně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Klavír, varhany, housle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Němčina, latina, italština, řečtina,        francouzština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Sebevražda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Přísný, laskavý,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spravedlivý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167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 </a:t>
            </a:r>
            <a:r>
              <a:rPr lang="cs-CZ" smtClean="0"/>
              <a:t>A prameny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Archiv autora</a:t>
            </a:r>
          </a:p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0917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88</TotalTime>
  <Words>322</Words>
  <Application>Microsoft Office PowerPoint</Application>
  <PresentationFormat>Předvádění na obrazovce (4:3)</PresentationFormat>
  <Paragraphs>84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Prezentace aplikace PowerPoint</vt:lpstr>
      <vt:lpstr>JAKUB  JAN  RYBA český hudební skladatel</vt:lpstr>
      <vt:lpstr>Dětství</vt:lpstr>
      <vt:lpstr>Studia</vt:lpstr>
      <vt:lpstr>Zralý věk</vt:lpstr>
      <vt:lpstr>Závěr života</vt:lpstr>
      <vt:lpstr>Vztah k žákům</vt:lpstr>
      <vt:lpstr>Dílo</vt:lpstr>
      <vt:lpstr>Co sis zapamatoval?</vt:lpstr>
      <vt:lpstr>Zdroje A prameny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JAKUB  JAN  RYBA český hudební skladatel</dc:title>
  <dc:creator>ZSTREBON</dc:creator>
  <cp:lastModifiedBy>ZSTREBON</cp:lastModifiedBy>
  <cp:revision>16</cp:revision>
  <dcterms:created xsi:type="dcterms:W3CDTF">2012-03-06T18:52:47Z</dcterms:created>
  <dcterms:modified xsi:type="dcterms:W3CDTF">2012-03-23T20:38:46Z</dcterms:modified>
</cp:coreProperties>
</file>