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C4E994F-D263-42C6-A5F3-DA6714BD96DE}" type="datetimeFigureOut">
              <a:rPr lang="cs-CZ" smtClean="0"/>
              <a:t>23.3.2012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63F2059-8C2C-4FB8-A183-5499CAE57B7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36227546"/>
              </p:ext>
            </p:extLst>
          </p:nvPr>
        </p:nvGraphicFramePr>
        <p:xfrm>
          <a:off x="1665288" y="2414588"/>
          <a:ext cx="5813425" cy="282612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Zdeňka Pecková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VY_32_INOVACE_3440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František Škroup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Život a dílo Fr.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Škroupa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Hudební výchova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3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9.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1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 informace o hudebním skladateli, jeho životě, tvorbě a zajímavostech z jeho života.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68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se životem a dílem českého romantického skladatele 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7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8630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František Škroup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1801 Osika  – 1862 Rotterdam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český romantický skladatel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tvůrce české národní hymny</a:t>
            </a:r>
          </a:p>
          <a:p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ZSTREBON\AppData\Local\Microsoft\Windows\Temporary Internet Files\Content.IE5\S4YHBKT1\MP9004331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0"/>
            <a:ext cx="4788024" cy="3593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151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Dětství a mládí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Narodil se v učitelské rodině</a:t>
            </a:r>
          </a:p>
          <a:p>
            <a:endParaRPr lang="cs-CZ" dirty="0" smtClean="0"/>
          </a:p>
          <a:p>
            <a:r>
              <a:rPr lang="cs-CZ" dirty="0" smtClean="0"/>
              <a:t>Učil se hře na klavír, varhany, flétnu</a:t>
            </a:r>
          </a:p>
          <a:p>
            <a:endParaRPr lang="cs-CZ" dirty="0" smtClean="0"/>
          </a:p>
          <a:p>
            <a:r>
              <a:rPr lang="cs-CZ" dirty="0" smtClean="0"/>
              <a:t>Zpíval v Týnském chrámu a Loretě</a:t>
            </a:r>
          </a:p>
          <a:p>
            <a:endParaRPr lang="cs-CZ" dirty="0" smtClean="0"/>
          </a:p>
          <a:p>
            <a:r>
              <a:rPr lang="cs-CZ" dirty="0" smtClean="0"/>
              <a:t>Studoval gymnázium v Hradci Králové</a:t>
            </a:r>
          </a:p>
          <a:p>
            <a:endParaRPr lang="cs-CZ" dirty="0" smtClean="0"/>
          </a:p>
          <a:p>
            <a:r>
              <a:rPr lang="cs-CZ" dirty="0" smtClean="0"/>
              <a:t>Studium filosofie v </a:t>
            </a:r>
            <a:r>
              <a:rPr lang="cs-CZ" dirty="0"/>
              <a:t>P</a:t>
            </a:r>
            <a:r>
              <a:rPr lang="cs-CZ" dirty="0" smtClean="0"/>
              <a:t>raze nedokončil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0663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František Škroup - hudebník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1823 -zakládá první českou operní společnost --  provozuje opery v českém jazyce</a:t>
            </a:r>
          </a:p>
          <a:p>
            <a:r>
              <a:rPr lang="cs-CZ" dirty="0" smtClean="0"/>
              <a:t>1826 – napsal první českou operu </a:t>
            </a:r>
            <a:r>
              <a:rPr lang="cs-CZ" u="sng" dirty="0" smtClean="0">
                <a:solidFill>
                  <a:srgbClr val="FF0000"/>
                </a:solidFill>
              </a:rPr>
              <a:t>Dráteník </a:t>
            </a:r>
            <a:r>
              <a:rPr lang="cs-CZ" dirty="0" smtClean="0"/>
              <a:t>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měla velký úspěch</a:t>
            </a:r>
          </a:p>
          <a:p>
            <a:r>
              <a:rPr lang="cs-CZ" dirty="0" smtClean="0"/>
              <a:t>1827 – stal se kapelníkem Stavovského divadla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( v této funkci působil 30 let)</a:t>
            </a:r>
          </a:p>
          <a:p>
            <a:r>
              <a:rPr lang="cs-CZ" dirty="0" smtClean="0"/>
              <a:t>1860 kapelníkem  u německé opery v Rotterdamu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9862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1857 propuštěn ze Stavovského divadla</a:t>
            </a:r>
          </a:p>
          <a:p>
            <a:r>
              <a:rPr lang="cs-CZ" dirty="0" smtClean="0"/>
              <a:t>Finanční obtíže </a:t>
            </a:r>
          </a:p>
          <a:p>
            <a:r>
              <a:rPr lang="cs-CZ" dirty="0" smtClean="0"/>
              <a:t>Založil pěveckou školu, kde sám učil (1857 – 1859)</a:t>
            </a:r>
          </a:p>
          <a:p>
            <a:r>
              <a:rPr lang="cs-CZ" dirty="0" smtClean="0"/>
              <a:t>1860 kapelníkem německé opery v Rotterdamu – stesk po domově, samota</a:t>
            </a:r>
          </a:p>
          <a:p>
            <a:r>
              <a:rPr lang="cs-CZ" dirty="0" smtClean="0"/>
              <a:t>Zemřel 7. prosince 1862 v Rotterdamu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6204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Převážně opery – </a:t>
            </a:r>
            <a:r>
              <a:rPr lang="cs-CZ" dirty="0" smtClean="0">
                <a:solidFill>
                  <a:srgbClr val="FF0000"/>
                </a:solidFill>
              </a:rPr>
              <a:t>Dráteník, Oldřich a Božena,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Libušin sňatek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Fidlovačka aneb žádný hněv a žádná rvačka </a:t>
            </a:r>
            <a:r>
              <a:rPr lang="cs-CZ" dirty="0" smtClean="0"/>
              <a:t>–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česká lidová fraška se zpěvy, měla premiéru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21. 12. 1834 ve Stavovském divadle</a:t>
            </a:r>
          </a:p>
          <a:p>
            <a:endParaRPr lang="cs-CZ" dirty="0" smtClean="0"/>
          </a:p>
          <a:p>
            <a:r>
              <a:rPr lang="cs-CZ" dirty="0" smtClean="0"/>
              <a:t>Poprvé zde zazněla píseň </a:t>
            </a:r>
            <a:r>
              <a:rPr lang="cs-CZ" dirty="0" smtClean="0">
                <a:solidFill>
                  <a:srgbClr val="FF0000"/>
                </a:solidFill>
              </a:rPr>
              <a:t>Kde domov můj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4857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sis zapamatoval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Hudební nástroje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Funkce ve Stavovském divadle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První česká opera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Zemřel v …..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Lidová fraška se zpěvy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Píseň ve Fidlovačce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Klavír, varhany, flétna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Kapelník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Dráteník</a:t>
            </a:r>
          </a:p>
          <a:p>
            <a:pPr marL="514350" indent="-514350">
              <a:buFont typeface="+mj-lt"/>
              <a:buAutoNum type="arabicPeriod"/>
            </a:pPr>
            <a:r>
              <a:rPr lang="cs-CZ" smtClean="0"/>
              <a:t>Rotterdamu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Fidlovačka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Kde domov můj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13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Archiv autora</a:t>
            </a:r>
          </a:p>
          <a:p>
            <a:r>
              <a:rPr lang="cs-CZ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3904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</TotalTime>
  <Words>292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František Škroup</vt:lpstr>
      <vt:lpstr>Dětství a mládí</vt:lpstr>
      <vt:lpstr> František Škroup - hudebník </vt:lpstr>
      <vt:lpstr>Závěr života</vt:lpstr>
      <vt:lpstr>Dílo</vt:lpstr>
      <vt:lpstr>Co sis zapamatoval</vt:lpstr>
      <vt:lpstr>Zdroje a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František Škroup</dc:title>
  <dc:creator>ZSTREBON</dc:creator>
  <cp:lastModifiedBy>ZSTREBON</cp:lastModifiedBy>
  <cp:revision>12</cp:revision>
  <dcterms:created xsi:type="dcterms:W3CDTF">2012-03-09T19:45:24Z</dcterms:created>
  <dcterms:modified xsi:type="dcterms:W3CDTF">2012-03-23T21:13:49Z</dcterms:modified>
</cp:coreProperties>
</file>