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D17D6-8AB7-4182-B7BA-FE37857B63D2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EB6E5-3546-44DD-8B1A-F30D2F046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D17D6-8AB7-4182-B7BA-FE37857B63D2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EB6E5-3546-44DD-8B1A-F30D2F046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D17D6-8AB7-4182-B7BA-FE37857B63D2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EB6E5-3546-44DD-8B1A-F30D2F046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D17D6-8AB7-4182-B7BA-FE37857B63D2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EB6E5-3546-44DD-8B1A-F30D2F046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D17D6-8AB7-4182-B7BA-FE37857B63D2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EB6E5-3546-44DD-8B1A-F30D2F046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D17D6-8AB7-4182-B7BA-FE37857B63D2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EB6E5-3546-44DD-8B1A-F30D2F046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D17D6-8AB7-4182-B7BA-FE37857B63D2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EB6E5-3546-44DD-8B1A-F30D2F046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D17D6-8AB7-4182-B7BA-FE37857B63D2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EB6E5-3546-44DD-8B1A-F30D2F046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D17D6-8AB7-4182-B7BA-FE37857B63D2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EB6E5-3546-44DD-8B1A-F30D2F046055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D17D6-8AB7-4182-B7BA-FE37857B63D2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EB6E5-3546-44DD-8B1A-F30D2F046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D17D6-8AB7-4182-B7BA-FE37857B63D2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EB6E5-3546-44DD-8B1A-F30D2F046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5D17D6-8AB7-4182-B7BA-FE37857B63D2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DEB6E5-3546-44DD-8B1A-F30D2F046055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8222352"/>
              </p:ext>
            </p:extLst>
          </p:nvPr>
        </p:nvGraphicFramePr>
        <p:xfrm>
          <a:off x="1665288" y="2414588"/>
          <a:ext cx="5813425" cy="292608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Zdeňka Pecková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VY_32_INOVACE_3425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Hudební baroko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Znaky a představitelé hudebního baroka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Hudební výchova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8.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informace o období hudebního baroka, o jeho znacích a hlavních představitelích světových i českých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se seznámí s obdobím hudebního baroka, s jeho znaky a hlavními představiteli v Evropě i českých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zemích.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2847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944" y="0"/>
            <a:ext cx="7772400" cy="1470025"/>
          </a:xfrm>
        </p:spPr>
        <p:txBody>
          <a:bodyPr/>
          <a:lstStyle/>
          <a:p>
            <a:r>
              <a:rPr lang="cs-CZ" dirty="0" smtClean="0"/>
              <a:t>Baroko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44744" y="1512493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17. století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až polovina 18. století</a:t>
            </a:r>
          </a:p>
          <a:p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znik v Itálii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ZSTREBON\AppData\Local\Microsoft\Windows\Temporary Internet Files\Content.IE5\QXOMYNFP\MP9004254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1080" y="3284984"/>
            <a:ext cx="5248128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4818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Důraz na cit, vznešenost, náboženské zanícení, majestátnost</a:t>
            </a:r>
          </a:p>
          <a:p>
            <a:r>
              <a:rPr lang="cs-CZ" dirty="0" smtClean="0"/>
              <a:t>Návrat k duchovním tématům</a:t>
            </a:r>
          </a:p>
          <a:p>
            <a:r>
              <a:rPr lang="cs-CZ" dirty="0" smtClean="0"/>
              <a:t>Příklon k jednohlasým skladbám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 doprovodem nástrojů</a:t>
            </a:r>
          </a:p>
          <a:p>
            <a:r>
              <a:rPr lang="cs-CZ" dirty="0" smtClean="0"/>
              <a:t>Rozvoj nástrojové hudby –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zdokonalování nástrojů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(klavír, housle, dechové nástroje)</a:t>
            </a:r>
          </a:p>
          <a:p>
            <a:r>
              <a:rPr lang="cs-CZ" dirty="0" smtClean="0"/>
              <a:t>Vznik zámeckých kapel</a:t>
            </a:r>
            <a:endParaRPr lang="cs-CZ" dirty="0"/>
          </a:p>
        </p:txBody>
      </p:sp>
      <p:pic>
        <p:nvPicPr>
          <p:cNvPr id="4100" name="Picture 4" descr="C:\Users\ZSTREBON\AppData\Local\Microsoft\Windows\Temporary Internet Files\Content.IE5\1ZU83S3S\MP9003827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996952"/>
            <a:ext cx="3059832" cy="2185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1442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Barokní formy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Opera – velká vokálně- instrumentální jevištní skladba</a:t>
            </a:r>
          </a:p>
          <a:p>
            <a:r>
              <a:rPr lang="cs-CZ" dirty="0" smtClean="0"/>
              <a:t>Oratorium – duchovní opera</a:t>
            </a:r>
          </a:p>
          <a:p>
            <a:r>
              <a:rPr lang="cs-CZ" dirty="0" smtClean="0"/>
              <a:t>Kantáta – skladba pro sbor, sóla a orchestr</a:t>
            </a:r>
          </a:p>
          <a:p>
            <a:r>
              <a:rPr lang="cs-CZ" dirty="0" smtClean="0"/>
              <a:t>Suita – skladba orchestrální nebo sólová - řetěz dvorních tanců</a:t>
            </a:r>
          </a:p>
          <a:p>
            <a:r>
              <a:rPr lang="cs-CZ" dirty="0" smtClean="0"/>
              <a:t>Koncert – skladba pro sólistu (nebo skupinu sólistů) s doprovodem orchestru</a:t>
            </a:r>
          </a:p>
          <a:p>
            <a:r>
              <a:rPr lang="cs-CZ" dirty="0" smtClean="0"/>
              <a:t>Fuga – vícehlasá instrumentální skladba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2543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Světoví skladatelé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Antonio </a:t>
            </a:r>
            <a:r>
              <a:rPr lang="cs-CZ" u="sng" dirty="0" err="1" smtClean="0"/>
              <a:t>Vivaldi</a:t>
            </a:r>
            <a:r>
              <a:rPr lang="cs-CZ" u="sng" dirty="0" smtClean="0"/>
              <a:t> </a:t>
            </a:r>
            <a:r>
              <a:rPr lang="cs-CZ" dirty="0" smtClean="0"/>
              <a:t>– italský skladatel – </a:t>
            </a:r>
            <a:r>
              <a:rPr lang="cs-CZ" b="1" dirty="0" smtClean="0"/>
              <a:t>Čtvero ročních dob</a:t>
            </a:r>
          </a:p>
          <a:p>
            <a:r>
              <a:rPr lang="cs-CZ" u="sng" dirty="0" smtClean="0"/>
              <a:t>Johann Sebastian Bach </a:t>
            </a:r>
            <a:r>
              <a:rPr lang="cs-CZ" dirty="0" smtClean="0"/>
              <a:t>– německý skladatel – </a:t>
            </a:r>
            <a:r>
              <a:rPr lang="cs-CZ" b="1" dirty="0" smtClean="0"/>
              <a:t>Toccata </a:t>
            </a:r>
            <a:r>
              <a:rPr lang="cs-CZ" b="1" dirty="0" smtClean="0"/>
              <a:t>a</a:t>
            </a:r>
            <a:r>
              <a:rPr lang="cs-CZ" dirty="0" smtClean="0"/>
              <a:t>– </a:t>
            </a:r>
            <a:r>
              <a:rPr lang="cs-CZ" b="1" dirty="0"/>
              <a:t>fuga d moll</a:t>
            </a:r>
            <a:r>
              <a:rPr lang="cs-CZ" dirty="0"/>
              <a:t>, </a:t>
            </a:r>
            <a:r>
              <a:rPr lang="cs-CZ" b="1" dirty="0"/>
              <a:t>Braniborské koncerty</a:t>
            </a:r>
          </a:p>
          <a:p>
            <a:r>
              <a:rPr lang="cs-CZ" u="sng" dirty="0"/>
              <a:t>Georg Friedrich Händel </a:t>
            </a: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    německý skladatel - </a:t>
            </a:r>
            <a:r>
              <a:rPr lang="cs-CZ" b="1" dirty="0" smtClean="0"/>
              <a:t>Vodní hudba</a:t>
            </a:r>
            <a:endParaRPr lang="cs-CZ" b="1" dirty="0"/>
          </a:p>
        </p:txBody>
      </p:sp>
      <p:pic>
        <p:nvPicPr>
          <p:cNvPr id="3075" name="Picture 3" descr="C:\Users\ZSTREBON\AppData\Local\Microsoft\Windows\Temporary Internet Files\Content.IE5\4ZR9VBDC\MP9004329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918667"/>
            <a:ext cx="1944352" cy="29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3532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Čeští skladatelé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Adam Michna z Otradovic</a:t>
            </a:r>
          </a:p>
          <a:p>
            <a:r>
              <a:rPr lang="cs-CZ" dirty="0" smtClean="0"/>
              <a:t>Pavel Josef Vejvanovský</a:t>
            </a:r>
          </a:p>
          <a:p>
            <a:r>
              <a:rPr lang="cs-CZ" dirty="0" smtClean="0"/>
              <a:t>Bohuslav Matěj Černohorský</a:t>
            </a:r>
          </a:p>
          <a:p>
            <a:r>
              <a:rPr lang="cs-CZ" dirty="0" smtClean="0"/>
              <a:t>František Václav Míča</a:t>
            </a:r>
          </a:p>
          <a:p>
            <a:r>
              <a:rPr lang="cs-CZ" dirty="0" smtClean="0"/>
              <a:t>Jan </a:t>
            </a:r>
            <a:r>
              <a:rPr lang="cs-CZ" dirty="0" err="1" smtClean="0"/>
              <a:t>Dismas</a:t>
            </a:r>
            <a:r>
              <a:rPr lang="cs-CZ" dirty="0" smtClean="0"/>
              <a:t> Zelenka</a:t>
            </a:r>
            <a:endParaRPr lang="cs-CZ" dirty="0"/>
          </a:p>
        </p:txBody>
      </p:sp>
      <p:pic>
        <p:nvPicPr>
          <p:cNvPr id="2050" name="Picture 2" descr="C:\Users\ZSTREBON\AppData\Local\Microsoft\Windows\Temporary Internet Files\Content.IE5\9LIJR6PS\MP9004011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429000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8990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 sis zapamatoval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 anchor="t">
            <a:normAutofit fontScale="92500" lnSpcReduction="10000"/>
          </a:bodyPr>
          <a:lstStyle/>
          <a:p>
            <a:pPr>
              <a:buFont typeface="+mj-lt"/>
              <a:buAutoNum type="arabicPeriod"/>
            </a:pPr>
            <a:r>
              <a:rPr lang="cs-CZ" dirty="0" smtClean="0"/>
              <a:t>Urči časové období baroka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Jmenuj některé barokní formy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Vyjmenuj nejvýznamnější světové autory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Jmenuj některé české barokní skladatele</a:t>
            </a:r>
          </a:p>
          <a:p>
            <a:pPr>
              <a:buFont typeface="+mj-lt"/>
              <a:buAutoNum type="arabicPeriod"/>
            </a:pPr>
            <a:endParaRPr lang="cs-CZ" dirty="0" smtClean="0"/>
          </a:p>
          <a:p>
            <a:pPr>
              <a:buFont typeface="+mj-lt"/>
              <a:buAutoNum type="arabicPeriod"/>
            </a:pPr>
            <a:endParaRPr lang="cs-CZ" dirty="0"/>
          </a:p>
          <a:p>
            <a:pPr>
              <a:buFont typeface="+mj-lt"/>
              <a:buAutoNum type="arabicPeriod"/>
            </a:pPr>
            <a:r>
              <a:rPr lang="cs-CZ" dirty="0" smtClean="0"/>
              <a:t>Duchovní opera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Vícehlasá instrumentální skladba</a:t>
            </a:r>
          </a:p>
          <a:p>
            <a:pPr>
              <a:buFont typeface="+mj-lt"/>
              <a:buAutoNum type="arabicPeriod"/>
            </a:pPr>
            <a:endParaRPr lang="cs-CZ" dirty="0" smtClean="0"/>
          </a:p>
          <a:p>
            <a:pPr>
              <a:buFont typeface="+mj-lt"/>
              <a:buAutoNum type="arabicPeriod"/>
            </a:pPr>
            <a:endParaRPr lang="cs-CZ" dirty="0" smtClean="0"/>
          </a:p>
          <a:p>
            <a:pPr>
              <a:buFont typeface="+mj-lt"/>
              <a:buAutoNum type="arabicPeriod"/>
            </a:pPr>
            <a:endParaRPr lang="cs-CZ" dirty="0" smtClean="0"/>
          </a:p>
          <a:p>
            <a:pPr>
              <a:buFont typeface="+mj-lt"/>
              <a:buAutoNum type="arabicPeriod"/>
            </a:pPr>
            <a:endParaRPr lang="cs-CZ" dirty="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 anchor="t">
            <a:normAutofit fontScale="92500" lnSpcReduction="10000"/>
          </a:bodyPr>
          <a:lstStyle/>
          <a:p>
            <a:pPr>
              <a:buFont typeface="+mj-lt"/>
              <a:buAutoNum type="arabicPeriod"/>
            </a:pPr>
            <a:r>
              <a:rPr lang="cs-CZ" dirty="0" smtClean="0"/>
              <a:t>17. století až polovina 18. století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Opera, oratorium, kantáta, suita, koncert, fuga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Antonio </a:t>
            </a:r>
            <a:r>
              <a:rPr lang="cs-CZ" dirty="0" err="1" smtClean="0"/>
              <a:t>Vivaldi</a:t>
            </a:r>
            <a:r>
              <a:rPr lang="cs-CZ" dirty="0" smtClean="0"/>
              <a:t>, J. S. Bach, G. F. Händel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A. Michna z Otradovic, B. M. Černohorský, F. V. Míča, J. D. Zelenka, P. J. Vejvanovský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Oratorium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Fuga </a:t>
            </a:r>
          </a:p>
          <a:p>
            <a:pPr>
              <a:buFont typeface="+mj-lt"/>
              <a:buAutoNum type="arabicPeriod"/>
            </a:pPr>
            <a:endParaRPr lang="cs-CZ" dirty="0" smtClean="0"/>
          </a:p>
          <a:p>
            <a:pPr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0895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</a:t>
            </a:r>
            <a:r>
              <a:rPr lang="cs-CZ" smtClean="0"/>
              <a:t>a prameny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706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120</TotalTime>
  <Words>334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Prezentace aplikace PowerPoint</vt:lpstr>
      <vt:lpstr>Baroko </vt:lpstr>
      <vt:lpstr>Znaky</vt:lpstr>
      <vt:lpstr>Barokní formy</vt:lpstr>
      <vt:lpstr>Světoví skladatelé </vt:lpstr>
      <vt:lpstr>Čeští skladatelé</vt:lpstr>
      <vt:lpstr>Co sis zapamatoval</vt:lpstr>
      <vt:lpstr>Zdroje a prameny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Baroko</dc:title>
  <dc:creator>ZSTREBON</dc:creator>
  <cp:lastModifiedBy>ZSTREBON</cp:lastModifiedBy>
  <cp:revision>13</cp:revision>
  <dcterms:created xsi:type="dcterms:W3CDTF">2012-03-09T18:36:56Z</dcterms:created>
  <dcterms:modified xsi:type="dcterms:W3CDTF">2012-03-23T20:41:55Z</dcterms:modified>
</cp:coreProperties>
</file>