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86" r:id="rId2"/>
    <p:sldId id="256" r:id="rId3"/>
    <p:sldId id="288" r:id="rId4"/>
    <p:sldId id="257" r:id="rId5"/>
    <p:sldId id="269" r:id="rId6"/>
    <p:sldId id="270" r:id="rId7"/>
    <p:sldId id="258" r:id="rId8"/>
    <p:sldId id="259" r:id="rId9"/>
    <p:sldId id="271" r:id="rId10"/>
    <p:sldId id="272" r:id="rId11"/>
    <p:sldId id="260" r:id="rId12"/>
    <p:sldId id="273" r:id="rId13"/>
    <p:sldId id="274" r:id="rId14"/>
    <p:sldId id="261" r:id="rId15"/>
    <p:sldId id="275" r:id="rId16"/>
    <p:sldId id="276" r:id="rId17"/>
    <p:sldId id="277" r:id="rId18"/>
    <p:sldId id="278" r:id="rId19"/>
    <p:sldId id="285" r:id="rId20"/>
    <p:sldId id="262" r:id="rId21"/>
    <p:sldId id="263" r:id="rId22"/>
    <p:sldId id="264" r:id="rId23"/>
    <p:sldId id="279" r:id="rId24"/>
    <p:sldId id="280" r:id="rId25"/>
    <p:sldId id="265" r:id="rId26"/>
    <p:sldId id="281" r:id="rId27"/>
    <p:sldId id="266" r:id="rId28"/>
    <p:sldId id="283" r:id="rId29"/>
    <p:sldId id="282" r:id="rId30"/>
    <p:sldId id="284" r:id="rId31"/>
    <p:sldId id="267" r:id="rId32"/>
    <p:sldId id="268" r:id="rId33"/>
    <p:sldId id="287" r:id="rId34"/>
    <p:sldId id="28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8CD50A-B621-45CF-BBC6-F41731FE08C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F90FB1-63CA-4D8F-939F-2D5A8B5675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92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694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224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705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913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525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156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946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669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991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918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411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15A36-3F9C-4A95-873D-BA6CC634E22D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A8438-778F-4A80-AA34-B945D9DD63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489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VY_32_INOVACE_9_8_ KONEC ČESKOSLOVENSKA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033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1582"/>
            <a:ext cx="7344816" cy="6683782"/>
          </a:xfrm>
          <a:prstGeom prst="rect">
            <a:avLst/>
          </a:prstGeom>
        </p:spPr>
      </p:pic>
      <p:sp>
        <p:nvSpPr>
          <p:cNvPr id="5" name="Symbol „Zákaz“ 4"/>
          <p:cNvSpPr/>
          <p:nvPr/>
        </p:nvSpPr>
        <p:spPr>
          <a:xfrm>
            <a:off x="827584" y="21582"/>
            <a:ext cx="7344816" cy="6827646"/>
          </a:xfrm>
          <a:prstGeom prst="noSmoking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ČESKOSLOVENSKA</a:t>
            </a:r>
            <a:endParaRPr lang="cs-CZ" sz="5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LÉTA 20. STOLETÍ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438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zpřehledňuje chronologicky jednotlivé události, které vedly k rozpadu a konci Československé republiky – „První republiky“.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Seznamuje s důležitými osobnostmi tohoto časového období.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Charakterizuje hlavní události.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106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 V OHROŽENÍ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Nedemokratické změny v sousedních státech ve 20. a 30 letech se bezprostředně dotýkaly bezpečnosti Československa, 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zůstalo demokratickou zemí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Sousední země začaly vznášet požadavky na získání některých částí československého území v pohraničí.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nebezpečí ze strany Německa, které se připravovalo na válku a Československo patřilo k prvním cílům. Hitler jednoznačně prohlásil, že chce získat </a:t>
            </a:r>
            <a:r>
              <a:rPr lang="cs-CZ" sz="28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SUDETY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 kterých žilo téměř 3,5 miliónů obyvatel německé národnosti.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897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457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597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4025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Hitlerův plán našel v Sudetech mnoho příznivců, zde totiž byla velká nezaměstnanost díky vrcholící světové hospodářské krizi. Ta zde postihla hlavně textilky a sklárny.</a:t>
            </a:r>
          </a:p>
          <a:p>
            <a:r>
              <a:rPr lang="cs-CZ" dirty="0" smtClean="0"/>
              <a:t>Sudetští Němci vyčítali československé vládě, že je ponechala na pospas krizi.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87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DEMOKRACIE OHROŽENA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1935</a:t>
            </a:r>
            <a:r>
              <a:rPr lang="cs-CZ" dirty="0"/>
              <a:t> založena </a:t>
            </a:r>
            <a:r>
              <a:rPr lang="cs-CZ" b="1" u="sng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Sudetendeutschen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partai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SdP – Sudetoněmecká strana</a:t>
            </a:r>
            <a:r>
              <a:rPr lang="cs-CZ" dirty="0"/>
              <a:t> – hl. představitel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KONRAD HEINLEIN</a:t>
            </a:r>
            <a:r>
              <a:rPr lang="cs-CZ" dirty="0"/>
              <a:t> – rodák z K. </a:t>
            </a:r>
            <a:r>
              <a:rPr lang="cs-CZ" dirty="0" smtClean="0"/>
              <a:t>Varů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 Hermann FRANK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Tato strana spolupracovala s Hitlerem a podporovala jeho požadavky.</a:t>
            </a:r>
          </a:p>
          <a:p>
            <a:pPr lvl="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volbách v roce 1935 získala hlasy 2/3 Němců žijících v ČSR.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379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Sudetoněmecké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203888" cy="451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089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404664"/>
            <a:ext cx="4040188" cy="639762"/>
          </a:xfrm>
        </p:spPr>
        <p:txBody>
          <a:bodyPr/>
          <a:lstStyle/>
          <a:p>
            <a:pPr algn="ctr"/>
            <a:r>
              <a:rPr lang="cs-CZ" u="sng" dirty="0" smtClean="0"/>
              <a:t>Konrad HENLEIN</a:t>
            </a:r>
            <a:endParaRPr lang="cs-CZ" u="sng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894" y="1837531"/>
            <a:ext cx="2867025" cy="353377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404664"/>
            <a:ext cx="4041775" cy="639762"/>
          </a:xfrm>
        </p:spPr>
        <p:txBody>
          <a:bodyPr/>
          <a:lstStyle/>
          <a:p>
            <a:pPr algn="ctr"/>
            <a:r>
              <a:rPr lang="cs-CZ" u="sng" dirty="0" smtClean="0"/>
              <a:t>Karl Hermann FRANK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0922" y="1844824"/>
            <a:ext cx="2560283" cy="3456383"/>
          </a:xfrm>
        </p:spPr>
      </p:pic>
    </p:spTree>
    <p:extLst>
      <p:ext uri="{BB962C8B-B14F-4D97-AF65-F5344CB8AC3E}">
        <p14:creationId xmlns:p14="http://schemas.microsoft.com/office/powerpoint/2010/main" val="332227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/>
          <a:lstStyle/>
          <a:p>
            <a:pPr lvl="0"/>
            <a:r>
              <a:rPr lang="cs-CZ" dirty="0"/>
              <a:t>Začínají problémy mezi Čechy a Slováky, Slováci se cítí být nedocenění –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požadavek o autonomii (osamostatnění) Slovenska = rozbití ČSR</a:t>
            </a:r>
            <a:r>
              <a:rPr lang="cs-CZ" dirty="0"/>
              <a:t>.  Založena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Hlinkova slovenská ludová strana</a:t>
            </a:r>
            <a:r>
              <a:rPr lang="cs-CZ" dirty="0"/>
              <a:t> (Hlinkovci) – fašistická strana – </a:t>
            </a:r>
            <a:r>
              <a:rPr lang="cs-CZ" dirty="0" smtClean="0"/>
              <a:t>hlavní představitelé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Andrej Hlinka</a:t>
            </a:r>
            <a:r>
              <a:rPr lang="cs-CZ" dirty="0"/>
              <a:t>,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Tiso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06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404664"/>
            <a:ext cx="4040188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u="sng" dirty="0" smtClean="0"/>
              <a:t>Hlinkova Slovenská </a:t>
            </a:r>
            <a:r>
              <a:rPr lang="cs-CZ" u="sng" dirty="0" err="1" smtClean="0"/>
              <a:t>Ľudová</a:t>
            </a:r>
            <a:r>
              <a:rPr lang="cs-CZ" u="sng" dirty="0" smtClean="0"/>
              <a:t> Strana</a:t>
            </a:r>
            <a:endParaRPr lang="cs-CZ" u="sng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356" y="2647156"/>
            <a:ext cx="3086100" cy="2057400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404664"/>
            <a:ext cx="4041775" cy="639762"/>
          </a:xfrm>
        </p:spPr>
        <p:txBody>
          <a:bodyPr/>
          <a:lstStyle/>
          <a:p>
            <a:pPr algn="ctr"/>
            <a:r>
              <a:rPr lang="cs-CZ" u="sng" dirty="0" smtClean="0"/>
              <a:t>Vlajka </a:t>
            </a:r>
            <a:r>
              <a:rPr lang="cs-CZ" u="sng" dirty="0" err="1" smtClean="0"/>
              <a:t>Hlinkovej</a:t>
            </a:r>
            <a:r>
              <a:rPr lang="cs-CZ" u="sng" dirty="0" smtClean="0"/>
              <a:t> Gardy</a:t>
            </a:r>
            <a:endParaRPr lang="cs-CZ" u="sng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1275" y="2647156"/>
            <a:ext cx="3086100" cy="2057400"/>
          </a:xfrm>
        </p:spPr>
      </p:pic>
    </p:spTree>
    <p:extLst>
      <p:ext uri="{BB962C8B-B14F-4D97-AF65-F5344CB8AC3E}">
        <p14:creationId xmlns:p14="http://schemas.microsoft.com/office/powerpoint/2010/main" val="256069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476672"/>
            <a:ext cx="4040188" cy="639762"/>
          </a:xfrm>
        </p:spPr>
        <p:txBody>
          <a:bodyPr/>
          <a:lstStyle/>
          <a:p>
            <a:pPr algn="ctr"/>
            <a:r>
              <a:rPr lang="cs-CZ" u="sng" dirty="0" smtClean="0"/>
              <a:t>Andrej HLINKA</a:t>
            </a:r>
            <a:endParaRPr lang="cs-CZ" u="sng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37" y="1773238"/>
            <a:ext cx="3133138" cy="395128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476672"/>
            <a:ext cx="4041775" cy="639762"/>
          </a:xfrm>
        </p:spPr>
        <p:txBody>
          <a:bodyPr/>
          <a:lstStyle/>
          <a:p>
            <a:pPr algn="ctr"/>
            <a:r>
              <a:rPr lang="cs-CZ" u="sng" dirty="0" smtClean="0"/>
              <a:t>Jozef TISO</a:t>
            </a:r>
            <a:endParaRPr lang="cs-CZ" u="sng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3014" y="1773238"/>
            <a:ext cx="2242622" cy="3951287"/>
          </a:xfrm>
        </p:spPr>
      </p:pic>
    </p:spTree>
    <p:extLst>
      <p:ext uri="{BB962C8B-B14F-4D97-AF65-F5344CB8AC3E}">
        <p14:creationId xmlns:p14="http://schemas.microsoft.com/office/powerpoint/2010/main" val="47683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PREZIDENTA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T.G. Masaryk – prezidentem od 1918-1935</a:t>
            </a:r>
            <a:r>
              <a:rPr lang="cs-CZ" dirty="0" smtClean="0"/>
              <a:t>,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1935 abdikuje na funkci prezidenta z vážných zdravotních důvodů, zemřel v září 1937</a:t>
            </a:r>
            <a:r>
              <a:rPr lang="cs-CZ" dirty="0" smtClean="0"/>
              <a:t>. Lidmi důvěrně nazýván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„tatíček Masaryk“</a:t>
            </a:r>
            <a:r>
              <a:rPr lang="cs-CZ" dirty="0" smtClean="0"/>
              <a:t>, na pohřbu obrovské množství lidí. Pohřben na venkovském hřbitůvku v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LÁNECH</a:t>
            </a:r>
            <a:r>
              <a:rPr lang="cs-CZ" dirty="0" smtClean="0"/>
              <a:t>, letní sídlo prezidentů.</a:t>
            </a:r>
          </a:p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roku 1935 prezidentem ČSR Dr. Edvard Beneš </a:t>
            </a:r>
            <a:r>
              <a:rPr lang="cs-CZ" dirty="0" smtClean="0"/>
              <a:t>(do té doby – ministr zahraničí) – orientace na Francii a Anglii.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54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304" y="-1"/>
            <a:ext cx="7244095" cy="681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69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00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9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" y="0"/>
            <a:ext cx="480861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148064" y="1124744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/>
              <a:t>Druhý prezident Československé </a:t>
            </a:r>
          </a:p>
          <a:p>
            <a:pPr algn="ctr"/>
            <a:r>
              <a:rPr lang="cs-CZ" u="sng" dirty="0" smtClean="0"/>
              <a:t>republiky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Dr. EDVARD BENEŠ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121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477500" cy="701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738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MĚSÍCE PRVNÍ REPUBLIKY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Začínají vnitřní (vnitrostranické) problémy na české politické scéně, podcenění sudetoněmecké otázky, podcenění nebezpečí ze strany Německa, přílišná víra ve Francii a Anglii.</a:t>
            </a:r>
          </a:p>
          <a:p>
            <a:pPr lvl="0"/>
            <a:r>
              <a:rPr lang="cs-CZ" dirty="0"/>
              <a:t>Němci stupňují své požadavky vůči ČSR, </a:t>
            </a:r>
            <a:r>
              <a:rPr lang="cs-CZ" dirty="0" smtClean="0"/>
              <a:t>podporováni </a:t>
            </a:r>
            <a:r>
              <a:rPr lang="cs-CZ" dirty="0"/>
              <a:t>snahou Anglie a Francie neválčit.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4601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 1938</a:t>
            </a:r>
            <a:r>
              <a:rPr lang="cs-CZ" dirty="0"/>
              <a:t> –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částečná mobilizace </a:t>
            </a:r>
            <a:r>
              <a:rPr lang="cs-CZ" dirty="0"/>
              <a:t>(reakce na </a:t>
            </a:r>
            <a:r>
              <a:rPr lang="cs-CZ" dirty="0" smtClean="0"/>
              <a:t>Anšlus Rakouska – Německo pod záminkou sjednocení všech Němců obsadilo Rakousko, do blízkosti našich hranic se začala stahovat německá vojska – zatím jen provokace).</a:t>
            </a:r>
          </a:p>
          <a:p>
            <a:pPr lvl="0"/>
            <a:r>
              <a:rPr lang="cs-CZ" dirty="0" smtClean="0"/>
              <a:t>V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 1938 se Sudetoněmecká strana pokusila v pohraničí o násilné převzetí moci</a:t>
            </a:r>
            <a:r>
              <a:rPr lang="cs-CZ" dirty="0" smtClean="0"/>
              <a:t>. Došlo k útokům na československé celnice, četnické stanice, pošty a další státní úřady.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vyslala vojsko, které nepokoje potlačilo, SdP byla zakázána.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Díky této situaci byla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září 1938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vyhlášena všeobecná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mobilizace</a:t>
            </a:r>
            <a:r>
              <a:rPr lang="cs-CZ" dirty="0"/>
              <a:t> – ČSR připravena bránit republiku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164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390" y="1878852"/>
            <a:ext cx="5434609" cy="30689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4" y="0"/>
            <a:ext cx="3695537" cy="34133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4" y="3413332"/>
            <a:ext cx="4381500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10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79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MNICHOVSKÁ KONFERENCE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29. září – 30. září 1938– Mnichovská dohoda</a:t>
            </a:r>
            <a:r>
              <a:rPr lang="cs-CZ" dirty="0" smtClean="0"/>
              <a:t> = (označována také jako Mnichovská zrada či Mnichovský diktát) byla podepsána 29. září 1938 v Mnichově. Zástupci čtyř zemí – </a:t>
            </a:r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Neville Chamberlain (Velká Británie)</a:t>
            </a:r>
            <a:r>
              <a:rPr lang="cs-CZ" dirty="0" smtClean="0"/>
              <a:t>, </a:t>
            </a:r>
            <a:r>
              <a:rPr lang="cs-CZ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Edouard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Daladier (Francie)</a:t>
            </a:r>
            <a:r>
              <a:rPr lang="cs-CZ" dirty="0" smtClean="0"/>
              <a:t>,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 (Německo)</a:t>
            </a:r>
            <a:r>
              <a:rPr lang="cs-CZ" dirty="0" smtClean="0"/>
              <a:t> a </a:t>
            </a: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Benito Mussolini (Itálie)</a:t>
            </a:r>
            <a:r>
              <a:rPr lang="cs-CZ" dirty="0" smtClean="0"/>
              <a:t> – se dohodli, že: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02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" y="-1"/>
            <a:ext cx="4761787" cy="3684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00" y="495300"/>
            <a:ext cx="4381500" cy="26955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0" y="3937000"/>
            <a:ext cx="4318000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82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 musí do 10. října odstoupit pohraniční území následujícím zemím: Sudety Německu, východní část české části Těšínska Polsku a jižní část Slovenska a Podkarpatské Rusi Maďarsku.</a:t>
            </a:r>
            <a:r>
              <a:rPr lang="cs-CZ" dirty="0" smtClean="0"/>
              <a:t>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Zástupci československé strany byli přítomni, ale k jednání samotnému nebyli přizváni („O nás, bez nás!“)</a:t>
            </a:r>
            <a:r>
              <a:rPr lang="cs-CZ" dirty="0" smtClean="0"/>
              <a:t>. Na doporučení Francie a Anglie naše vláda tuto dohodu přijala. Důsledkem této dohody přišlo Československo o svá historická pohraniční území na hranicích s Německem, které náležely zemím Koruny české od středověku. Docházelo k pronásledování německých antifašistů a Židů a k vyhánění Čechů, přičemž těm, kteří v pohraničí zůstali, odebrali Němci národnostní a některá občanská práva. Československo dále přišlo o soustavu pohraničních pevností, kterou začalo budovat až v roce 1936. Armáda byla odzbrojena.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80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764704"/>
            <a:ext cx="914400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704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14399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18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3836"/>
            <a:ext cx="9144000" cy="491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624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555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99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198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56905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www.kvhmittezatec.estranky.cz/img/mid/19/sudety-mapa.jpg</a:t>
            </a:r>
          </a:p>
          <a:p>
            <a:r>
              <a:rPr lang="cs-CZ" dirty="0"/>
              <a:t>http://</a:t>
            </a:r>
            <a:r>
              <a:rPr lang="cs-CZ" dirty="0" smtClean="0"/>
              <a:t>img5.rajce.idnes.cz/d0507/3/3755/3755604_56c1a530e1ee749642c2e7a444ce1097/images/pohlednice_sudety_1938.jpg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www.infoglobe.cz/res/data/154/017649_56_297219.gif?seek=1282706979</a:t>
            </a:r>
          </a:p>
          <a:p>
            <a:r>
              <a:rPr lang="cs-CZ" dirty="0"/>
              <a:t>http://fcdn.valka.cz/files/thumbs/t_henlein__</a:t>
            </a:r>
            <a:r>
              <a:rPr lang="cs-CZ" dirty="0" smtClean="0"/>
              <a:t>konrad_02.jpg</a:t>
            </a:r>
          </a:p>
          <a:p>
            <a:r>
              <a:rPr lang="cs-CZ" dirty="0"/>
              <a:t>http://</a:t>
            </a:r>
            <a:r>
              <a:rPr lang="cs-CZ" dirty="0" smtClean="0"/>
              <a:t>blog.sme.sk/blog/3536/80352/frank.jpg</a:t>
            </a:r>
          </a:p>
          <a:p>
            <a:r>
              <a:rPr lang="cs-CZ" dirty="0"/>
              <a:t>http://</a:t>
            </a:r>
            <a:r>
              <a:rPr lang="cs-CZ" dirty="0" smtClean="0"/>
              <a:t>slovensko.ic.cz/images/osobnosti/hsls.gif</a:t>
            </a:r>
          </a:p>
          <a:p>
            <a:r>
              <a:rPr lang="cs-CZ" dirty="0"/>
              <a:t>http://</a:t>
            </a:r>
            <a:r>
              <a:rPr lang="cs-CZ" dirty="0" smtClean="0"/>
              <a:t>www.vlajky.szm.com/S/slovensk/sk%7Dhlg.gif</a:t>
            </a:r>
          </a:p>
          <a:p>
            <a:r>
              <a:rPr lang="cs-CZ" dirty="0"/>
              <a:t>http://</a:t>
            </a:r>
            <a:r>
              <a:rPr lang="cs-CZ" dirty="0" smtClean="0"/>
              <a:t>dusan.idealnypartner.sk/sk/1918-39/hlinka.pohl.jpg</a:t>
            </a:r>
          </a:p>
          <a:p>
            <a:r>
              <a:rPr lang="cs-CZ" dirty="0"/>
              <a:t>http://</a:t>
            </a:r>
            <a:r>
              <a:rPr lang="cs-CZ" dirty="0" smtClean="0"/>
              <a:t>blog.idnes.cz/blog/3911/159454/tiso.jpg</a:t>
            </a:r>
          </a:p>
          <a:p>
            <a:r>
              <a:rPr lang="cs-CZ" dirty="0"/>
              <a:t>http://i3.cn.cz/3/1324391167_31-cr_prezident_havel_pietni_masaryk_771(2).</a:t>
            </a:r>
            <a:r>
              <a:rPr lang="cs-CZ" dirty="0" smtClean="0"/>
              <a:t>gif</a:t>
            </a:r>
          </a:p>
          <a:p>
            <a:r>
              <a:rPr lang="cs-CZ" dirty="0"/>
              <a:t>http://</a:t>
            </a:r>
            <a:r>
              <a:rPr lang="cs-CZ" dirty="0" smtClean="0"/>
              <a:t>img.aktualne.centrum.cz/43/44/434458m-pohreb-tgm.jpg</a:t>
            </a:r>
          </a:p>
          <a:p>
            <a:r>
              <a:rPr lang="cs-CZ" dirty="0"/>
              <a:t>http://</a:t>
            </a:r>
            <a:r>
              <a:rPr lang="cs-CZ" dirty="0" smtClean="0"/>
              <a:t>i3.cn.cz/14/1324314978_201112190308_PRG_1.jpg</a:t>
            </a:r>
          </a:p>
          <a:p>
            <a:r>
              <a:rPr lang="cs-CZ" dirty="0"/>
              <a:t>http://www.pohlednice.sbiram.cz/soubory/produkty/Tuzemsko0251-4-.</a:t>
            </a:r>
            <a:r>
              <a:rPr lang="cs-CZ" dirty="0" smtClean="0"/>
              <a:t>jpg</a:t>
            </a:r>
          </a:p>
          <a:p>
            <a:r>
              <a:rPr lang="cs-CZ" dirty="0"/>
              <a:t>http://</a:t>
            </a:r>
            <a:r>
              <a:rPr lang="cs-CZ" dirty="0" smtClean="0"/>
              <a:t>csol-mb.net/images/fotoclanky/benes_1.jpg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www.svornost.com/wp-content/uploads/mobilizace21.jpg</a:t>
            </a:r>
          </a:p>
          <a:p>
            <a:r>
              <a:rPr lang="cs-CZ" dirty="0"/>
              <a:t>http://www.tyden.cz/obrazek/24.---zari-1938,---zprava-o---</a:t>
            </a:r>
            <a:r>
              <a:rPr lang="cs-CZ" dirty="0" smtClean="0"/>
              <a:t>prubehu-mobilizace-48d9e76ae60ee_560x312.jpg</a:t>
            </a:r>
          </a:p>
          <a:p>
            <a:r>
              <a:rPr lang="cs-CZ" dirty="0"/>
              <a:t>http://</a:t>
            </a:r>
            <a:r>
              <a:rPr lang="cs-CZ" dirty="0" smtClean="0"/>
              <a:t>i.idnes.cz/08/092/gal/JW25df02_17.jpg</a:t>
            </a:r>
          </a:p>
          <a:p>
            <a:r>
              <a:rPr lang="cs-CZ" dirty="0"/>
              <a:t>http://</a:t>
            </a:r>
            <a:r>
              <a:rPr lang="cs-CZ" dirty="0" smtClean="0"/>
              <a:t>img.aktualne.centrum.cz/337/36/3373665-mobilizace-1938.jpg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www.militaryzone.cz/Pics_Clanky/Mnichov-1938-70let/pohlednice-mnichov1938.jpg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www.druhasvetovavalka.nazory.cz/images/mnichovska_dohoda1.jpg</a:t>
            </a:r>
          </a:p>
          <a:p>
            <a:r>
              <a:rPr lang="cs-CZ" dirty="0"/>
              <a:t>http://</a:t>
            </a:r>
            <a:r>
              <a:rPr lang="cs-CZ" dirty="0" smtClean="0"/>
              <a:t>nd05.jxs.cz/696/096/c6dc843f60_81677882_o2.jpg</a:t>
            </a:r>
          </a:p>
          <a:p>
            <a:r>
              <a:rPr lang="cs-CZ" dirty="0"/>
              <a:t>http://</a:t>
            </a:r>
            <a:r>
              <a:rPr lang="cs-CZ" dirty="0" smtClean="0"/>
              <a:t>nd03.jxs.cz/992/485/24f6905d19_61282631_o2.jpg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www.kpufo.cz/oblasti/ota/zno/img/mapa.jpg</a:t>
            </a:r>
          </a:p>
          <a:p>
            <a:r>
              <a:rPr lang="cs-CZ" dirty="0"/>
              <a:t>http://</a:t>
            </a:r>
            <a:r>
              <a:rPr lang="cs-CZ" dirty="0" smtClean="0"/>
              <a:t>www.zajimavosti.g6.cz/zajimavosti/Novy1_html_m305a1722.png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58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883</Words>
  <Application>Microsoft Office PowerPoint</Application>
  <PresentationFormat>Předvádění na obrazovce (4:3)</PresentationFormat>
  <Paragraphs>91</Paragraphs>
  <Slides>34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Název školy: ZŠ Klášterec nad Ohří, Krátká 676 Autor: Bc. Michael RADIMERSKÝ Název materiálu: VY_32_INOVACE_9_8_ KONEC ČESKOSLOVENSKA Číslo projektu: CZ.1.07/1.4.00/21.1115</vt:lpstr>
      <vt:lpstr>KONEC ČESKOSLOVENSKA</vt:lpstr>
      <vt:lpstr>Anotace:</vt:lpstr>
      <vt:lpstr>REPUBLIKA V OHROŽENÍ</vt:lpstr>
      <vt:lpstr>Prezentace aplikace PowerPoint</vt:lpstr>
      <vt:lpstr>Prezentace aplikace PowerPoint</vt:lpstr>
      <vt:lpstr>Prezentace aplikace PowerPoint</vt:lpstr>
      <vt:lpstr>DEMOKRACIE OHROŽENA</vt:lpstr>
      <vt:lpstr>Vlajka Sudetoněmecké strany</vt:lpstr>
      <vt:lpstr>Prezentace aplikace PowerPoint</vt:lpstr>
      <vt:lpstr>Prezentace aplikace PowerPoint</vt:lpstr>
      <vt:lpstr>Prezentace aplikace PowerPoint</vt:lpstr>
      <vt:lpstr>Prezentace aplikace PowerPoint</vt:lpstr>
      <vt:lpstr>ZMĚNA PREZIDENTA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POSLEDNÍ MĚSÍCE PRVNÍ REPUBLIKY</vt:lpstr>
      <vt:lpstr>Prezentace aplikace PowerPoint</vt:lpstr>
      <vt:lpstr>Prezentace aplikace PowerPoint</vt:lpstr>
      <vt:lpstr>Prezentace aplikace PowerPoint</vt:lpstr>
      <vt:lpstr>MNICHOVSKÁ KONFERENCE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Internetové zdroje pro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KONEC ČESKOSLOVENSKA</dc:title>
  <dc:creator>Bc. Michael RADIMERSKÝ</dc:creator>
  <cp:lastModifiedBy>Bc. Michael RADIMERSKÝ</cp:lastModifiedBy>
  <cp:revision>67</cp:revision>
  <dcterms:created xsi:type="dcterms:W3CDTF">2012-01-03T13:34:40Z</dcterms:created>
  <dcterms:modified xsi:type="dcterms:W3CDTF">2012-06-05T15:12:39Z</dcterms:modified>
</cp:coreProperties>
</file>