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7" r:id="rId3"/>
    <p:sldId id="256" r:id="rId4"/>
    <p:sldId id="268" r:id="rId5"/>
    <p:sldId id="269" r:id="rId6"/>
    <p:sldId id="270" r:id="rId7"/>
    <p:sldId id="271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5B2FAD0-C0A2-4790-B30D-BF05AAF0C70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B6950AF-1F91-4508-8D11-FB27E3F8B7A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image" Target="../media/image38.wmf"/><Relationship Id="rId7" Type="http://schemas.openxmlformats.org/officeDocument/2006/relationships/image" Target="../media/image42.wmf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wmf"/><Relationship Id="rId5" Type="http://schemas.openxmlformats.org/officeDocument/2006/relationships/image" Target="../media/image40.jpeg"/><Relationship Id="rId4" Type="http://schemas.openxmlformats.org/officeDocument/2006/relationships/image" Target="../media/image39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wmf"/><Relationship Id="rId4" Type="http://schemas.openxmlformats.org/officeDocument/2006/relationships/image" Target="../media/image50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wmf"/><Relationship Id="rId2" Type="http://schemas.openxmlformats.org/officeDocument/2006/relationships/image" Target="../media/image52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632848" cy="1296144"/>
          </a:xfrm>
        </p:spPr>
        <p:txBody>
          <a:bodyPr/>
          <a:lstStyle/>
          <a:p>
            <a:r>
              <a:rPr lang="cs-CZ" dirty="0" smtClean="0"/>
              <a:t>Chráníme přírodu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8003232" cy="244827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  <a:defRPr/>
            </a:pPr>
            <a:r>
              <a:rPr lang="cs-CZ" dirty="0">
                <a:solidFill>
                  <a:srgbClr val="443329"/>
                </a:solidFill>
              </a:rPr>
              <a:t>Škola: SŠ, ZŠ a MŠ, Karviná, příspěvková organizace</a:t>
            </a:r>
            <a:br>
              <a:rPr lang="cs-CZ" dirty="0">
                <a:solidFill>
                  <a:srgbClr val="443329"/>
                </a:solidFill>
              </a:rPr>
            </a:br>
            <a:r>
              <a:rPr lang="cs-CZ" dirty="0">
                <a:solidFill>
                  <a:srgbClr val="443329"/>
                </a:solidFill>
              </a:rPr>
              <a:t>Autor: Mgr. Lenka </a:t>
            </a:r>
            <a:r>
              <a:rPr lang="cs-CZ" dirty="0" err="1">
                <a:solidFill>
                  <a:srgbClr val="443329"/>
                </a:solidFill>
              </a:rPr>
              <a:t>Hulejová</a:t>
            </a:r>
            <a:endParaRPr lang="cs-CZ" dirty="0">
              <a:solidFill>
                <a:srgbClr val="443329"/>
              </a:solidFill>
            </a:endParaRPr>
          </a:p>
          <a:p>
            <a:pPr marL="0" indent="0">
              <a:buNone/>
              <a:defRPr/>
            </a:pPr>
            <a:endParaRPr lang="cs-CZ" dirty="0" smtClean="0">
              <a:solidFill>
                <a:srgbClr val="443329"/>
              </a:solidFill>
            </a:endParaRPr>
          </a:p>
          <a:p>
            <a:pPr>
              <a:defRPr/>
            </a:pPr>
            <a:endParaRPr lang="cs-CZ" dirty="0">
              <a:solidFill>
                <a:srgbClr val="443329"/>
              </a:solidFill>
            </a:endParaRPr>
          </a:p>
          <a:p>
            <a:pPr marL="0" indent="0">
              <a:buNone/>
              <a:defRPr/>
            </a:pPr>
            <a:r>
              <a:rPr lang="cs-CZ" dirty="0" smtClean="0"/>
              <a:t>VY_32_INOVACE_19_CHRÁNÍME  PŘÍRODU_HULEJOVÁ</a:t>
            </a:r>
            <a:endParaRPr lang="cs-CZ" dirty="0"/>
          </a:p>
          <a:p>
            <a:pPr>
              <a:defRPr/>
            </a:pPr>
            <a:endParaRPr lang="cs-CZ" dirty="0">
              <a:solidFill>
                <a:srgbClr val="443329"/>
              </a:solidFill>
            </a:endParaRPr>
          </a:p>
          <a:p>
            <a:pPr marL="0" indent="0">
              <a:buNone/>
              <a:defRPr/>
            </a:pPr>
            <a:r>
              <a:rPr lang="cs-CZ" dirty="0">
                <a:solidFill>
                  <a:srgbClr val="443329"/>
                </a:solidFill>
              </a:rPr>
              <a:t>Člověk a jeho </a:t>
            </a:r>
            <a:r>
              <a:rPr lang="cs-CZ" dirty="0" smtClean="0">
                <a:solidFill>
                  <a:srgbClr val="443329"/>
                </a:solidFill>
              </a:rPr>
              <a:t>svět</a:t>
            </a:r>
          </a:p>
          <a:p>
            <a:pPr marL="0" indent="0">
              <a:buNone/>
              <a:defRPr/>
            </a:pPr>
            <a:r>
              <a:rPr lang="cs-CZ" dirty="0">
                <a:solidFill>
                  <a:srgbClr val="443329"/>
                </a:solidFill>
              </a:rPr>
              <a:t>ZŠ praktická, 4. ročník</a:t>
            </a:r>
          </a:p>
          <a:p>
            <a:pPr marL="0" indent="0">
              <a:buNone/>
              <a:defRPr/>
            </a:pPr>
            <a:endParaRPr lang="cs-CZ" dirty="0">
              <a:solidFill>
                <a:srgbClr val="443329"/>
              </a:solidFill>
            </a:endParaRPr>
          </a:p>
          <a:p>
            <a:endParaRPr lang="cs-CZ" dirty="0"/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125834"/>
            <a:ext cx="7632848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800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15616" y="764704"/>
            <a:ext cx="6400800" cy="1905392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b="1" dirty="0" smtClean="0"/>
              <a:t>Anotace:</a:t>
            </a:r>
          </a:p>
          <a:p>
            <a:r>
              <a:rPr lang="cs-CZ" dirty="0"/>
              <a:t>Prezentace je zaměřena na učivo přírodovědy 4. ročníku. Seznamuje žáky s </a:t>
            </a:r>
            <a:r>
              <a:rPr lang="cs-CZ" dirty="0" smtClean="0"/>
              <a:t>ochranou přírody a s chováním člověka v přírodě. </a:t>
            </a:r>
            <a:endParaRPr lang="cs-CZ" dirty="0"/>
          </a:p>
          <a:p>
            <a:r>
              <a:rPr lang="cs-CZ" dirty="0"/>
              <a:t>Materiál může sloužit jako osnova výkladu učitele a předloha k zápisu do sešitu.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87624" y="3140968"/>
            <a:ext cx="67687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Očekávaný výstup:</a:t>
            </a:r>
          </a:p>
          <a:p>
            <a:r>
              <a:rPr lang="cs-CZ" dirty="0"/>
              <a:t>u</a:t>
            </a:r>
            <a:r>
              <a:rPr lang="cs-CZ" dirty="0" smtClean="0"/>
              <a:t>platňovat </a:t>
            </a:r>
            <a:r>
              <a:rPr lang="cs-CZ" dirty="0"/>
              <a:t>zásady ochrany přírody a životního prostředí.</a:t>
            </a:r>
            <a:endParaRPr lang="cs-CZ" b="1" dirty="0" smtClean="0"/>
          </a:p>
          <a:p>
            <a:r>
              <a:rPr lang="cs-CZ" b="1" dirty="0" smtClean="0"/>
              <a:t>Klíčová slova:</a:t>
            </a:r>
          </a:p>
          <a:p>
            <a:r>
              <a:rPr lang="cs-CZ" dirty="0" smtClean="0"/>
              <a:t>příroda</a:t>
            </a:r>
            <a:r>
              <a:rPr lang="cs-CZ" dirty="0"/>
              <a:t>, chránit, les, oheň, zvířata, </a:t>
            </a:r>
            <a:r>
              <a:rPr lang="cs-CZ" dirty="0" smtClean="0"/>
              <a:t>květiny.</a:t>
            </a:r>
            <a:endParaRPr lang="cs-CZ" b="1" dirty="0" smtClean="0"/>
          </a:p>
          <a:p>
            <a:r>
              <a:rPr lang="cs-CZ" b="1" dirty="0" smtClean="0"/>
              <a:t>Cílová skupina:</a:t>
            </a:r>
          </a:p>
          <a:p>
            <a:r>
              <a:rPr lang="cs-CZ" dirty="0"/>
              <a:t>ž</a:t>
            </a:r>
            <a:r>
              <a:rPr lang="cs-CZ" dirty="0" smtClean="0"/>
              <a:t>ák </a:t>
            </a:r>
            <a:r>
              <a:rPr lang="cs-CZ" dirty="0"/>
              <a:t>základní školy </a:t>
            </a:r>
            <a:r>
              <a:rPr lang="cs-CZ" dirty="0" smtClean="0"/>
              <a:t>praktické.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1800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1143000" y="731520"/>
            <a:ext cx="7245424" cy="1041296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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PŘÍRODU SI NESMÍME NIČIT,   </a:t>
            </a:r>
            <a:b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MUSÍME JI CHRÁNIT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SZ ZS MS\AppData\Local\Microsoft\Windows\Temporary Internet Files\Content.IE5\QTIRQ2QX\MP9002009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08435"/>
            <a:ext cx="3379440" cy="323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212356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…….nejen v naší zemi,…</a:t>
            </a:r>
            <a:endParaRPr lang="cs-CZ" dirty="0"/>
          </a:p>
        </p:txBody>
      </p:sp>
      <p:pic>
        <p:nvPicPr>
          <p:cNvPr id="1032" name="Picture 8" descr="C:\Users\SZ ZS MS\AppData\Local\Microsoft\Windows\Temporary Internet Files\Content.IE5\RW76ONT4\MP9004448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2708435"/>
            <a:ext cx="3888432" cy="323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88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Z ZS MS\AppData\Local\Microsoft\Windows\Temporary Internet Files\Content.IE5\EV840HK8\MP9001802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512" y="400506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Z ZS MS\AppData\Local\Microsoft\Windows\Temporary Internet Files\Content.IE5\MICHUA41\MP90043084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38" t="14341" r="16748" b="9863"/>
          <a:stretch/>
        </p:blipFill>
        <p:spPr bwMode="auto">
          <a:xfrm>
            <a:off x="634779" y="1893530"/>
            <a:ext cx="3240360" cy="4513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Z ZS MS\AppData\Local\Microsoft\Windows\Temporary Internet Files\Content.IE5\QTIRQ2QX\MP90018037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20688"/>
            <a:ext cx="2310384" cy="305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83671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….,ale na celém světě.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574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692696"/>
            <a:ext cx="4824536" cy="604664"/>
          </a:xfrm>
        </p:spPr>
        <p:txBody>
          <a:bodyPr>
            <a:normAutofit/>
          </a:bodyPr>
          <a:lstStyle/>
          <a:p>
            <a:r>
              <a:rPr lang="cs-CZ" dirty="0" smtClean="0"/>
              <a:t>Chráníme přírodu </a:t>
            </a:r>
            <a:r>
              <a:rPr lang="cs-CZ" b="1" dirty="0" smtClean="0"/>
              <a:t>na zemi</a:t>
            </a:r>
            <a:r>
              <a:rPr lang="cs-CZ" dirty="0" smtClean="0"/>
              <a:t>,…</a:t>
            </a:r>
            <a:endParaRPr lang="cs-CZ" dirty="0"/>
          </a:p>
        </p:txBody>
      </p:sp>
      <p:pic>
        <p:nvPicPr>
          <p:cNvPr id="3074" name="Picture 2" descr="C:\Users\SZ ZS MS\AppData\Local\Microsoft\Windows\Temporary Internet Files\Content.IE5\QTIRQ2QX\MP9001803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96752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Z ZS MS\AppData\Local\Microsoft\Windows\Temporary Internet Files\Content.IE5\JZ05ZP0I\MP9001806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00" y="1196752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Z ZS MS\AppData\Local\Microsoft\Windows\Temporary Internet Files\Content.IE5\EV840HK8\MP90018067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0593" y="3682531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Z ZS MS\AppData\Local\Microsoft\Windows\Temporary Internet Files\Content.IE5\MICHUA41\MP90018059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06" y="3682531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45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3802344" cy="74868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………..,</a:t>
            </a:r>
            <a:r>
              <a:rPr lang="cs-CZ" b="1" dirty="0" smtClean="0"/>
              <a:t>ve vzduchu</a:t>
            </a:r>
            <a:r>
              <a:rPr lang="cs-CZ" dirty="0" smtClean="0"/>
              <a:t>,…</a:t>
            </a:r>
            <a:endParaRPr lang="cs-CZ" dirty="0"/>
          </a:p>
        </p:txBody>
      </p:sp>
      <p:pic>
        <p:nvPicPr>
          <p:cNvPr id="4098" name="Picture 2" descr="C:\Users\SZ ZS MS\AppData\Local\Microsoft\Windows\Temporary Internet Files\Content.IE5\QTIRQ2QX\MP9002555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12776"/>
            <a:ext cx="24201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Z ZS MS\AppData\Local\Microsoft\Windows\Temporary Internet Files\Content.IE5\JZ05ZP0I\MP90018049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Z ZS MS\AppData\Local\Microsoft\Windows\Temporary Internet Files\Content.IE5\EV840HK8\MP9001805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59" y="5130374"/>
            <a:ext cx="2275489" cy="149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Z ZS MS\AppData\Local\Microsoft\Windows\Temporary Internet Files\Content.IE5\MICHUA41\MP90018036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723" y="1447591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SZ ZS MS\AppData\Local\Microsoft\Windows\Temporary Internet Files\Content.IE5\POBROFCH\MP9004069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130374"/>
            <a:ext cx="2420112" cy="145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SZ ZS MS\AppData\Local\Microsoft\Windows\Temporary Internet Files\Content.IE5\D73QAQV8\MC9003469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598" y="5390575"/>
            <a:ext cx="1862633" cy="97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734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31629" y="497809"/>
            <a:ext cx="2674640" cy="676672"/>
          </a:xfrm>
        </p:spPr>
        <p:txBody>
          <a:bodyPr/>
          <a:lstStyle/>
          <a:p>
            <a:r>
              <a:rPr lang="cs-CZ" dirty="0" smtClean="0"/>
              <a:t>……,</a:t>
            </a:r>
            <a:r>
              <a:rPr lang="cs-CZ" b="1" dirty="0" smtClean="0"/>
              <a:t>ve vodě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Users\SZ ZS MS\AppData\Local\Microsoft\Windows\Temporary Internet Files\Content.IE5\JZ05ZP0I\MP9001805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788" y="53479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Z ZS MS\AppData\Local\Microsoft\Windows\Temporary Internet Files\Content.IE5\MICHUA41\MP90025548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7" y="3701784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Z ZS MS\AppData\Local\Microsoft\Windows\Temporary Internet Files\Content.IE5\JZ05ZP0I\MP900390048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0" t="20014" r="22080" b="13743"/>
          <a:stretch/>
        </p:blipFill>
        <p:spPr bwMode="auto">
          <a:xfrm>
            <a:off x="1321359" y="1196751"/>
            <a:ext cx="1871816" cy="22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SZ ZS MS\AppData\Local\Microsoft\Windows\Temporary Internet Files\Content.IE5\EV840HK8\MP90039005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719" y="3284984"/>
            <a:ext cx="3635788" cy="28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520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60785" y="620687"/>
            <a:ext cx="7272808" cy="154620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Jak se máme v přírodě chovat?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 v lese se chováme 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tiše,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674579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 nesmíme plašit 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zvěř,</a:t>
            </a:r>
            <a:r>
              <a:rPr lang="cs-CZ" sz="2400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SZ ZS MS\AppData\Local\Microsoft\Windows\Temporary Internet Files\Content.IE5\JZ05ZP0I\MC900089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225508"/>
            <a:ext cx="2269505" cy="18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Z ZS MS\AppData\Local\Microsoft\Windows\Temporary Internet Files\Content.IE5\EV840HK8\MC900196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01008"/>
            <a:ext cx="2269505" cy="2483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SZ ZS MS\AppData\Local\Microsoft\Windows\Temporary Internet Files\Content.IE5\MICHUA41\MC900345339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35010"/>
          <a:stretch/>
        </p:blipFill>
        <p:spPr bwMode="auto">
          <a:xfrm>
            <a:off x="539552" y="4365104"/>
            <a:ext cx="1800200" cy="206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SZ ZS MS\AppData\Local\Microsoft\Windows\Temporary Internet Files\Content.IE5\EV840HK8\MP90042233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43791"/>
            <a:ext cx="3240360" cy="190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SZ ZS MS\AppData\Local\Microsoft\Windows\Temporary Internet Files\Content.IE5\QTIRQ2QX\MC9003453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852" y="4349080"/>
            <a:ext cx="2172118" cy="201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4100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1832" y="620688"/>
            <a:ext cx="6840760" cy="753264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 nesmíme ničit 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houby,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SZ ZS MS\AppData\Local\Microsoft\Windows\Temporary Internet Files\Content.IE5\MICHUA41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32" y="1556792"/>
            <a:ext cx="3711947" cy="427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1603260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Ani jedovaté houby neničíme, mohou být potravou  zvířat.</a:t>
            </a:r>
            <a:endParaRPr lang="cs-CZ" dirty="0"/>
          </a:p>
        </p:txBody>
      </p:sp>
      <p:pic>
        <p:nvPicPr>
          <p:cNvPr id="7171" name="Picture 3" descr="C:\Users\SZ ZS MS\AppData\Local\Microsoft\Windows\Temporary Internet Files\Content.IE5\MICHUA41\MP9004385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464387" y="2960549"/>
            <a:ext cx="3016482" cy="3953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15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6472" y="404664"/>
            <a:ext cx="6400800" cy="8252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 oheň do lesa 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nepatří,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6" name="Picture 4" descr="C:\Users\SZ ZS MS\AppData\Local\Microsoft\Windows\Temporary Internet Files\Content.IE5\QTIRQ2QX\MP9003169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376" y="3903177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SZ ZS MS\AppData\Local\Microsoft\Windows\Temporary Internet Files\Content.IE5\D73QAQV8\MP9004226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38" y="1412776"/>
            <a:ext cx="2916534" cy="2956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SZ ZS MS\AppData\Local\Microsoft\Windows\Temporary Internet Files\Content.IE5\POBROFCH\MC9003511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41535"/>
            <a:ext cx="1597937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SZ ZS MS\AppData\Local\Microsoft\Windows\Temporary Internet Files\Content.IE5\D73QAQV8\MC9002909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000557"/>
            <a:ext cx="167187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SZ ZS MS\AppData\Local\Microsoft\Windows\Temporary Internet Files\Content.IE5\RW76ONT4\MC9002903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723" y="4869160"/>
            <a:ext cx="1872208" cy="1680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3744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332656"/>
            <a:ext cx="6400800" cy="79208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netrháme a neničíme </a:t>
            </a: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květiny, 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9" name="Picture 3" descr="C:\Users\SZ ZS MS\AppData\Local\Microsoft\Windows\Temporary Internet Files\Content.IE5\602PIMZY\MP9002276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16832"/>
            <a:ext cx="3096344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SZ ZS MS\AppData\Local\Microsoft\Windows\Temporary Internet Files\Content.IE5\D73QAQV8\MP900422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3376046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SZ ZS MS\AppData\Local\Microsoft\Windows\Temporary Internet Files\Content.IE5\RW76ONT4\MP9004074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047801"/>
            <a:ext cx="3928601" cy="261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202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548680"/>
            <a:ext cx="6400800" cy="111330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neodhazujeme </a:t>
            </a: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odpadky,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C:\Users\SZ ZS MS\AppData\Local\Microsoft\Windows\Temporary Internet Files\Content.IE5\602PIMZY\MC90043476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095" y="274954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Z ZS MS\AppData\Local\Microsoft\Windows\Temporary Internet Files\Content.IE5\D73QAQV8\MC9002811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084" y="909131"/>
            <a:ext cx="2421802" cy="1711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SZ ZS MS\AppData\Local\Microsoft\Windows\Temporary Internet Files\Content.IE5\602PIMZY\MC9002874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349" y="4149080"/>
            <a:ext cx="2319196" cy="177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SZ ZS MS\AppData\Local\Microsoft\Windows\Temporary Internet Files\Content.IE5\602PIMZY\MP90040540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6" t="6053" r="9797" b="15125"/>
          <a:stretch/>
        </p:blipFill>
        <p:spPr bwMode="auto">
          <a:xfrm>
            <a:off x="2916000" y="4788000"/>
            <a:ext cx="2376000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SZ ZS MS\AppData\Local\Microsoft\Windows\Temporary Internet Files\Content.IE5\602PIMZY\MC9003840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051" y="2887877"/>
            <a:ext cx="1881835" cy="1900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SZ ZS MS\AppData\Local\Microsoft\Windows\Temporary Internet Files\Content.IE5\POBROFCH\MC9003253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1510" y="4708468"/>
            <a:ext cx="1356970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SZ ZS MS\AppData\Local\Microsoft\Windows\Temporary Internet Files\Content.IE5\D73QAQV8\MC900437513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83881"/>
            <a:ext cx="3033024" cy="234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47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5" dur="20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12262" y="388350"/>
            <a:ext cx="6400800" cy="12573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chráníme vodní </a:t>
            </a: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toky,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 descr="C:\Users\SZ ZS MS\AppData\Local\Microsoft\Windows\Temporary Internet Files\Content.IE5\602PIMZY\MP9004372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645670"/>
            <a:ext cx="5576664" cy="418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237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43000" y="731520"/>
            <a:ext cx="6400800" cy="147334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pečujeme o zvířata v </a:t>
            </a: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zimě,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1" name="Picture 3" descr="C:\Users\SZ ZS MS\AppData\Local\Microsoft\Windows\Temporary Internet Files\Content.IE5\POBROFCH\MP9001787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26" y="3950181"/>
            <a:ext cx="3337197" cy="223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SZ ZS MS\AppData\Local\Microsoft\Windows\Temporary Internet Files\Content.IE5\D73QAQV8\MP9004054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99" y="1563131"/>
            <a:ext cx="3096344" cy="2211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SZ ZS MS\AppData\Local\Microsoft\Windows\Temporary Internet Files\Content.IE5\RW76ONT4\MP9004010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330" y="1368996"/>
            <a:ext cx="3901440" cy="4148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42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43000" y="731520"/>
            <a:ext cx="6400800" cy="14013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vysazujeme nové </a:t>
            </a: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stromky.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 descr="C:\Users\SZ ZS MS\AppData\Local\Microsoft\Windows\Temporary Internet Files\Content.IE5\602PIMZY\MP9002160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56992"/>
            <a:ext cx="4320480" cy="322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SZ ZS MS\AppData\Local\Microsoft\Windows\Temporary Internet Files\Content.IE5\602PIMZY\MP9004317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1"/>
            <a:ext cx="2708920" cy="3236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SZ ZS MS\AppData\Local\Microsoft\Windows\Temporary Internet Files\Content.IE5\D73QAQV8\MC9003983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632" y="1408618"/>
            <a:ext cx="1990649" cy="171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:\Users\SZ ZS MS\AppData\Local\Microsoft\Windows\Temporary Internet Files\Content.IE5\POBROFCH\MC9001978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564" y="1310057"/>
            <a:ext cx="2329831" cy="181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05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15616" y="836712"/>
            <a:ext cx="6336704" cy="1440160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Pamatuj: </a:t>
            </a:r>
            <a:endParaRPr lang="cs-CZ" sz="36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  <a:sym typeface="Symbol"/>
            </a:endParaRPr>
          </a:p>
          <a:p>
            <a:pPr marL="45720" indent="0">
              <a:buNone/>
            </a:pP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Symbol"/>
              </a:rPr>
              <a:t>č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ím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více o přírodě víš, tím lépe jí můžeš pomoci!</a:t>
            </a:r>
            <a:endParaRPr lang="cs-CZ" sz="4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1" name="Picture 5" descr="C:\Users\SZ ZS MS\AppData\Local\Microsoft\Windows\Temporary Internet Files\Content.IE5\D73QAQV8\MC900370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96952"/>
            <a:ext cx="2448272" cy="2586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C:\Users\SZ ZS MS\AppData\Local\Microsoft\Windows\Temporary Internet Files\Content.IE5\RW76ONT4\MC900412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804" y="3356992"/>
            <a:ext cx="3132895" cy="2100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914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434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43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5842992" cy="14401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Zdroj:</a:t>
            </a:r>
          </a:p>
          <a:p>
            <a:pPr marL="0" indent="0">
              <a:buNone/>
            </a:pPr>
            <a:r>
              <a:rPr lang="cs-CZ" u="sng" dirty="0">
                <a:latin typeface="Franklin Gothic Book" pitchFamily="34" charset="0"/>
                <a:hlinkClick r:id="rId2"/>
              </a:rPr>
              <a:t>http://office.microsoft.com/cs-cz/</a:t>
            </a:r>
            <a:r>
              <a:rPr lang="cs-CZ" dirty="0">
                <a:latin typeface="Franklin Gothic Book" pitchFamily="34" charset="0"/>
              </a:rPr>
              <a:t> - klipart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81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175</TotalTime>
  <Words>208</Words>
  <Application>Microsoft Office PowerPoint</Application>
  <PresentationFormat>Předvádění na obrazovce (4:3)</PresentationFormat>
  <Paragraphs>38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Chráníme přírodu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Koloběh vody v přírodě</dc:title>
  <dc:creator>SZ ZS MS</dc:creator>
  <cp:lastModifiedBy>SZ ZS MS</cp:lastModifiedBy>
  <cp:revision>24</cp:revision>
  <dcterms:created xsi:type="dcterms:W3CDTF">2012-03-16T21:16:56Z</dcterms:created>
  <dcterms:modified xsi:type="dcterms:W3CDTF">2012-06-05T15:47:57Z</dcterms:modified>
</cp:coreProperties>
</file>