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diagrams/layout7.xml" ContentType="application/vnd.openxmlformats-officedocument.drawingml.diagram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58" r:id="rId12"/>
    <p:sldId id="269" r:id="rId13"/>
    <p:sldId id="270" r:id="rId14"/>
    <p:sldId id="271" r:id="rId15"/>
    <p:sldId id="267" r:id="rId16"/>
    <p:sldId id="268" r:id="rId17"/>
    <p:sldId id="266" r:id="rId18"/>
    <p:sldId id="272" r:id="rId19"/>
    <p:sldId id="273" r:id="rId20"/>
    <p:sldId id="274" r:id="rId21"/>
    <p:sldId id="275" r:id="rId22"/>
    <p:sldId id="278" r:id="rId23"/>
    <p:sldId id="276" r:id="rId24"/>
    <p:sldId id="277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FFB69E-1AF6-4F40-8F61-65ED6807828B}" type="doc">
      <dgm:prSet loTypeId="urn:microsoft.com/office/officeart/2005/8/layout/default" loCatId="list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06261C9B-9234-4948-B762-A97CF6E7743B}">
      <dgm:prSet phldrT="[Text]"/>
      <dgm:spPr/>
      <dgm:t>
        <a:bodyPr/>
        <a:lstStyle/>
        <a:p>
          <a:r>
            <a:rPr lang="cs-CZ" dirty="0" smtClean="0"/>
            <a:t>NEBUNĚČNÍ</a:t>
          </a:r>
          <a:endParaRPr lang="cs-CZ" dirty="0"/>
        </a:p>
      </dgm:t>
    </dgm:pt>
    <dgm:pt modelId="{52D73DE6-A6F8-4D3E-9455-995DB6D86D49}" type="parTrans" cxnId="{47F69E44-42C2-480F-B9B7-2969C63FA870}">
      <dgm:prSet/>
      <dgm:spPr/>
      <dgm:t>
        <a:bodyPr/>
        <a:lstStyle/>
        <a:p>
          <a:endParaRPr lang="cs-CZ"/>
        </a:p>
      </dgm:t>
    </dgm:pt>
    <dgm:pt modelId="{0DAE121D-521E-481D-8AB4-3F1F14DFFEDA}" type="sibTrans" cxnId="{47F69E44-42C2-480F-B9B7-2969C63FA870}">
      <dgm:prSet/>
      <dgm:spPr/>
      <dgm:t>
        <a:bodyPr/>
        <a:lstStyle/>
        <a:p>
          <a:endParaRPr lang="cs-CZ"/>
        </a:p>
      </dgm:t>
    </dgm:pt>
    <dgm:pt modelId="{3F6B83CA-B2DC-4D8C-A6BB-0E946E962EDA}">
      <dgm:prSet phldrT="[Text]"/>
      <dgm:spPr/>
      <dgm:t>
        <a:bodyPr/>
        <a:lstStyle/>
        <a:p>
          <a:r>
            <a:rPr lang="cs-CZ" dirty="0" smtClean="0"/>
            <a:t>PRVOBUNĚČNÍ</a:t>
          </a:r>
          <a:endParaRPr lang="cs-CZ" dirty="0"/>
        </a:p>
      </dgm:t>
    </dgm:pt>
    <dgm:pt modelId="{2640E6DE-A8F0-4461-8FDE-35E3E86A4844}" type="parTrans" cxnId="{785006A2-E752-40D4-A054-476E1501383D}">
      <dgm:prSet/>
      <dgm:spPr/>
      <dgm:t>
        <a:bodyPr/>
        <a:lstStyle/>
        <a:p>
          <a:endParaRPr lang="cs-CZ"/>
        </a:p>
      </dgm:t>
    </dgm:pt>
    <dgm:pt modelId="{B244A4DB-810C-4FEE-B772-3FBFEBF855D8}" type="sibTrans" cxnId="{785006A2-E752-40D4-A054-476E1501383D}">
      <dgm:prSet/>
      <dgm:spPr/>
      <dgm:t>
        <a:bodyPr/>
        <a:lstStyle/>
        <a:p>
          <a:endParaRPr lang="cs-CZ"/>
        </a:p>
      </dgm:t>
    </dgm:pt>
    <dgm:pt modelId="{82A5E561-C39F-40E9-9C74-B2CF7535C513}">
      <dgm:prSet phldrT="[Text]"/>
      <dgm:spPr/>
      <dgm:t>
        <a:bodyPr/>
        <a:lstStyle/>
        <a:p>
          <a:r>
            <a:rPr lang="cs-CZ" dirty="0" smtClean="0"/>
            <a:t>HOUBY</a:t>
          </a:r>
          <a:endParaRPr lang="cs-CZ" dirty="0"/>
        </a:p>
      </dgm:t>
    </dgm:pt>
    <dgm:pt modelId="{8BB158DA-80E2-4010-8AFA-02EA17526232}" type="parTrans" cxnId="{95E73711-AF34-434B-A71D-15D78B382183}">
      <dgm:prSet/>
      <dgm:spPr/>
      <dgm:t>
        <a:bodyPr/>
        <a:lstStyle/>
        <a:p>
          <a:endParaRPr lang="cs-CZ"/>
        </a:p>
      </dgm:t>
    </dgm:pt>
    <dgm:pt modelId="{1D53A7AB-7614-4EBA-B7E3-331F8DA6A36A}" type="sibTrans" cxnId="{95E73711-AF34-434B-A71D-15D78B382183}">
      <dgm:prSet/>
      <dgm:spPr/>
      <dgm:t>
        <a:bodyPr/>
        <a:lstStyle/>
        <a:p>
          <a:endParaRPr lang="cs-CZ"/>
        </a:p>
      </dgm:t>
    </dgm:pt>
    <dgm:pt modelId="{74F83185-3F15-4561-87FF-F0FAE9FEF35F}">
      <dgm:prSet phldrT="[Text]"/>
      <dgm:spPr/>
      <dgm:t>
        <a:bodyPr/>
        <a:lstStyle/>
        <a:p>
          <a:r>
            <a:rPr lang="cs-CZ" dirty="0" smtClean="0"/>
            <a:t>ROSTLINY</a:t>
          </a:r>
          <a:endParaRPr lang="cs-CZ" dirty="0"/>
        </a:p>
      </dgm:t>
    </dgm:pt>
    <dgm:pt modelId="{79744F89-4E97-4C01-946A-A9B37EDD002F}" type="parTrans" cxnId="{21DF2E75-F1EE-4026-BF4D-18827ADB5A6A}">
      <dgm:prSet/>
      <dgm:spPr/>
      <dgm:t>
        <a:bodyPr/>
        <a:lstStyle/>
        <a:p>
          <a:endParaRPr lang="cs-CZ"/>
        </a:p>
      </dgm:t>
    </dgm:pt>
    <dgm:pt modelId="{12E020C8-D182-4202-8188-E3F266E8255F}" type="sibTrans" cxnId="{21DF2E75-F1EE-4026-BF4D-18827ADB5A6A}">
      <dgm:prSet/>
      <dgm:spPr/>
      <dgm:t>
        <a:bodyPr/>
        <a:lstStyle/>
        <a:p>
          <a:endParaRPr lang="cs-CZ"/>
        </a:p>
      </dgm:t>
    </dgm:pt>
    <dgm:pt modelId="{18094D76-AF71-4613-97DA-DA37FAC11EFD}">
      <dgm:prSet phldrT="[Text]"/>
      <dgm:spPr/>
      <dgm:t>
        <a:bodyPr/>
        <a:lstStyle/>
        <a:p>
          <a:r>
            <a:rPr lang="cs-CZ" dirty="0" smtClean="0"/>
            <a:t>ŽIVOČICHOVÉ</a:t>
          </a:r>
          <a:endParaRPr lang="cs-CZ" dirty="0"/>
        </a:p>
      </dgm:t>
    </dgm:pt>
    <dgm:pt modelId="{6199C644-0A00-409A-8B2C-92D807FAF01D}" type="parTrans" cxnId="{1AC51699-9A62-424A-88CA-497BB4177EDE}">
      <dgm:prSet/>
      <dgm:spPr/>
      <dgm:t>
        <a:bodyPr/>
        <a:lstStyle/>
        <a:p>
          <a:endParaRPr lang="cs-CZ"/>
        </a:p>
      </dgm:t>
    </dgm:pt>
    <dgm:pt modelId="{6C1FEA56-B3BD-4C43-90B6-D6A8A0B5E87F}" type="sibTrans" cxnId="{1AC51699-9A62-424A-88CA-497BB4177EDE}">
      <dgm:prSet/>
      <dgm:spPr/>
      <dgm:t>
        <a:bodyPr/>
        <a:lstStyle/>
        <a:p>
          <a:endParaRPr lang="cs-CZ"/>
        </a:p>
      </dgm:t>
    </dgm:pt>
    <dgm:pt modelId="{04796BF4-58F3-4DE7-BAF7-1F88428A9661}" type="pres">
      <dgm:prSet presAssocID="{CCFFB69E-1AF6-4F40-8F61-65ED6807828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7DA521A-57C4-47A7-87DD-256E7D1C8803}" type="pres">
      <dgm:prSet presAssocID="{06261C9B-9234-4948-B762-A97CF6E7743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D48F90-7B58-41FB-9940-2780D852E3AB}" type="pres">
      <dgm:prSet presAssocID="{0DAE121D-521E-481D-8AB4-3F1F14DFFEDA}" presName="sibTrans" presStyleCnt="0"/>
      <dgm:spPr/>
    </dgm:pt>
    <dgm:pt modelId="{BF05923D-81A9-4DAD-A8D8-F57511CB0D3F}" type="pres">
      <dgm:prSet presAssocID="{3F6B83CA-B2DC-4D8C-A6BB-0E946E962ED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8732A7-E156-41EA-8196-1DD338DFE308}" type="pres">
      <dgm:prSet presAssocID="{B244A4DB-810C-4FEE-B772-3FBFEBF855D8}" presName="sibTrans" presStyleCnt="0"/>
      <dgm:spPr/>
    </dgm:pt>
    <dgm:pt modelId="{D3CD3D4E-573F-4BC0-91E1-98A2D5A06A79}" type="pres">
      <dgm:prSet presAssocID="{82A5E561-C39F-40E9-9C74-B2CF7535C51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25BAEC-AF41-4A9A-AA34-B6D277BA9B16}" type="pres">
      <dgm:prSet presAssocID="{1D53A7AB-7614-4EBA-B7E3-331F8DA6A36A}" presName="sibTrans" presStyleCnt="0"/>
      <dgm:spPr/>
    </dgm:pt>
    <dgm:pt modelId="{85ED39B7-5C9A-456B-910B-CE62C2B87F19}" type="pres">
      <dgm:prSet presAssocID="{74F83185-3F15-4561-87FF-F0FAE9FEF35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F6D1F1-6AED-4DA2-AF7C-D0402B8C1C82}" type="pres">
      <dgm:prSet presAssocID="{12E020C8-D182-4202-8188-E3F266E8255F}" presName="sibTrans" presStyleCnt="0"/>
      <dgm:spPr/>
    </dgm:pt>
    <dgm:pt modelId="{592A9BB7-ADBE-49A9-9E62-BC1F1B8D5D1C}" type="pres">
      <dgm:prSet presAssocID="{18094D76-AF71-4613-97DA-DA37FAC11EF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5006A2-E752-40D4-A054-476E1501383D}" srcId="{CCFFB69E-1AF6-4F40-8F61-65ED6807828B}" destId="{3F6B83CA-B2DC-4D8C-A6BB-0E946E962EDA}" srcOrd="1" destOrd="0" parTransId="{2640E6DE-A8F0-4461-8FDE-35E3E86A4844}" sibTransId="{B244A4DB-810C-4FEE-B772-3FBFEBF855D8}"/>
    <dgm:cxn modelId="{21DF2E75-F1EE-4026-BF4D-18827ADB5A6A}" srcId="{CCFFB69E-1AF6-4F40-8F61-65ED6807828B}" destId="{74F83185-3F15-4561-87FF-F0FAE9FEF35F}" srcOrd="3" destOrd="0" parTransId="{79744F89-4E97-4C01-946A-A9B37EDD002F}" sibTransId="{12E020C8-D182-4202-8188-E3F266E8255F}"/>
    <dgm:cxn modelId="{1AC51699-9A62-424A-88CA-497BB4177EDE}" srcId="{CCFFB69E-1AF6-4F40-8F61-65ED6807828B}" destId="{18094D76-AF71-4613-97DA-DA37FAC11EFD}" srcOrd="4" destOrd="0" parTransId="{6199C644-0A00-409A-8B2C-92D807FAF01D}" sibTransId="{6C1FEA56-B3BD-4C43-90B6-D6A8A0B5E87F}"/>
    <dgm:cxn modelId="{47F69E44-42C2-480F-B9B7-2969C63FA870}" srcId="{CCFFB69E-1AF6-4F40-8F61-65ED6807828B}" destId="{06261C9B-9234-4948-B762-A97CF6E7743B}" srcOrd="0" destOrd="0" parTransId="{52D73DE6-A6F8-4D3E-9455-995DB6D86D49}" sibTransId="{0DAE121D-521E-481D-8AB4-3F1F14DFFEDA}"/>
    <dgm:cxn modelId="{95E73711-AF34-434B-A71D-15D78B382183}" srcId="{CCFFB69E-1AF6-4F40-8F61-65ED6807828B}" destId="{82A5E561-C39F-40E9-9C74-B2CF7535C513}" srcOrd="2" destOrd="0" parTransId="{8BB158DA-80E2-4010-8AFA-02EA17526232}" sibTransId="{1D53A7AB-7614-4EBA-B7E3-331F8DA6A36A}"/>
    <dgm:cxn modelId="{BD1DC016-FFAA-4FA2-A76C-02DC16C32124}" type="presOf" srcId="{3F6B83CA-B2DC-4D8C-A6BB-0E946E962EDA}" destId="{BF05923D-81A9-4DAD-A8D8-F57511CB0D3F}" srcOrd="0" destOrd="0" presId="urn:microsoft.com/office/officeart/2005/8/layout/default"/>
    <dgm:cxn modelId="{5416BF90-2170-45D0-A2B0-A03A22DD7D9B}" type="presOf" srcId="{82A5E561-C39F-40E9-9C74-B2CF7535C513}" destId="{D3CD3D4E-573F-4BC0-91E1-98A2D5A06A79}" srcOrd="0" destOrd="0" presId="urn:microsoft.com/office/officeart/2005/8/layout/default"/>
    <dgm:cxn modelId="{4B5B62E6-39FB-45C7-8FAC-B4322CCFC3FF}" type="presOf" srcId="{74F83185-3F15-4561-87FF-F0FAE9FEF35F}" destId="{85ED39B7-5C9A-456B-910B-CE62C2B87F19}" srcOrd="0" destOrd="0" presId="urn:microsoft.com/office/officeart/2005/8/layout/default"/>
    <dgm:cxn modelId="{AC2F9C88-11E6-4C78-8CB5-CD904B2A9BDE}" type="presOf" srcId="{18094D76-AF71-4613-97DA-DA37FAC11EFD}" destId="{592A9BB7-ADBE-49A9-9E62-BC1F1B8D5D1C}" srcOrd="0" destOrd="0" presId="urn:microsoft.com/office/officeart/2005/8/layout/default"/>
    <dgm:cxn modelId="{0FAED93E-7A43-4803-8C79-D73328D583BF}" type="presOf" srcId="{06261C9B-9234-4948-B762-A97CF6E7743B}" destId="{67DA521A-57C4-47A7-87DD-256E7D1C8803}" srcOrd="0" destOrd="0" presId="urn:microsoft.com/office/officeart/2005/8/layout/default"/>
    <dgm:cxn modelId="{E4A8D8A7-E25D-4B9B-B27C-4D24C1C53FEF}" type="presOf" srcId="{CCFFB69E-1AF6-4F40-8F61-65ED6807828B}" destId="{04796BF4-58F3-4DE7-BAF7-1F88428A9661}" srcOrd="0" destOrd="0" presId="urn:microsoft.com/office/officeart/2005/8/layout/default"/>
    <dgm:cxn modelId="{E302CD12-8F9E-484A-ABFF-A4FCBC3F95B0}" type="presParOf" srcId="{04796BF4-58F3-4DE7-BAF7-1F88428A9661}" destId="{67DA521A-57C4-47A7-87DD-256E7D1C8803}" srcOrd="0" destOrd="0" presId="urn:microsoft.com/office/officeart/2005/8/layout/default"/>
    <dgm:cxn modelId="{04B9ACC3-1FE1-4D1A-B721-327174391FE2}" type="presParOf" srcId="{04796BF4-58F3-4DE7-BAF7-1F88428A9661}" destId="{B0D48F90-7B58-41FB-9940-2780D852E3AB}" srcOrd="1" destOrd="0" presId="urn:microsoft.com/office/officeart/2005/8/layout/default"/>
    <dgm:cxn modelId="{F246D6F6-C550-43C1-B578-74D5E213BC2C}" type="presParOf" srcId="{04796BF4-58F3-4DE7-BAF7-1F88428A9661}" destId="{BF05923D-81A9-4DAD-A8D8-F57511CB0D3F}" srcOrd="2" destOrd="0" presId="urn:microsoft.com/office/officeart/2005/8/layout/default"/>
    <dgm:cxn modelId="{047E278B-6053-4C54-8AE8-D96055863D85}" type="presParOf" srcId="{04796BF4-58F3-4DE7-BAF7-1F88428A9661}" destId="{FB8732A7-E156-41EA-8196-1DD338DFE308}" srcOrd="3" destOrd="0" presId="urn:microsoft.com/office/officeart/2005/8/layout/default"/>
    <dgm:cxn modelId="{CA4D5C3D-ABEE-4472-A510-9CE7CA26A9AA}" type="presParOf" srcId="{04796BF4-58F3-4DE7-BAF7-1F88428A9661}" destId="{D3CD3D4E-573F-4BC0-91E1-98A2D5A06A79}" srcOrd="4" destOrd="0" presId="urn:microsoft.com/office/officeart/2005/8/layout/default"/>
    <dgm:cxn modelId="{E4492EA8-63A4-43C4-AD38-D33D3B72D8BE}" type="presParOf" srcId="{04796BF4-58F3-4DE7-BAF7-1F88428A9661}" destId="{3525BAEC-AF41-4A9A-AA34-B6D277BA9B16}" srcOrd="5" destOrd="0" presId="urn:microsoft.com/office/officeart/2005/8/layout/default"/>
    <dgm:cxn modelId="{0D38FE94-C0F1-4763-BF1A-0928BF7071FA}" type="presParOf" srcId="{04796BF4-58F3-4DE7-BAF7-1F88428A9661}" destId="{85ED39B7-5C9A-456B-910B-CE62C2B87F19}" srcOrd="6" destOrd="0" presId="urn:microsoft.com/office/officeart/2005/8/layout/default"/>
    <dgm:cxn modelId="{A65D8739-2464-4427-8E2E-8D5756BA9429}" type="presParOf" srcId="{04796BF4-58F3-4DE7-BAF7-1F88428A9661}" destId="{76F6D1F1-6AED-4DA2-AF7C-D0402B8C1C82}" srcOrd="7" destOrd="0" presId="urn:microsoft.com/office/officeart/2005/8/layout/default"/>
    <dgm:cxn modelId="{D52F0301-61AA-464C-94BF-3E827DD78DAB}" type="presParOf" srcId="{04796BF4-58F3-4DE7-BAF7-1F88428A9661}" destId="{592A9BB7-ADBE-49A9-9E62-BC1F1B8D5D1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AC195A-1A9A-4FA3-AECE-5A884E585F8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9BC506D4-BEEF-45E6-876B-1E76BCF92EB3}">
      <dgm:prSet phldrT="[Text]"/>
      <dgm:spPr/>
      <dgm:t>
        <a:bodyPr/>
        <a:lstStyle/>
        <a:p>
          <a:r>
            <a:rPr lang="cs-CZ" dirty="0" smtClean="0"/>
            <a:t>PRODUCENTI</a:t>
          </a:r>
          <a:endParaRPr lang="cs-CZ" dirty="0"/>
        </a:p>
      </dgm:t>
    </dgm:pt>
    <dgm:pt modelId="{2D32AAAE-F6E1-48AF-A2A0-72BB9F7590D4}" type="parTrans" cxnId="{C0F16341-47BF-4CBC-B441-FB3AEAD35829}">
      <dgm:prSet/>
      <dgm:spPr/>
      <dgm:t>
        <a:bodyPr/>
        <a:lstStyle/>
        <a:p>
          <a:endParaRPr lang="cs-CZ"/>
        </a:p>
      </dgm:t>
    </dgm:pt>
    <dgm:pt modelId="{0D8A2558-E2CA-464A-8112-E2B838AB70E1}" type="sibTrans" cxnId="{C0F16341-47BF-4CBC-B441-FB3AEAD35829}">
      <dgm:prSet/>
      <dgm:spPr/>
      <dgm:t>
        <a:bodyPr/>
        <a:lstStyle/>
        <a:p>
          <a:endParaRPr lang="cs-CZ"/>
        </a:p>
      </dgm:t>
    </dgm:pt>
    <dgm:pt modelId="{C0BA6B3A-C3AA-46C5-A1DB-C1F6CD3C8F53}">
      <dgm:prSet phldrT="[Text]"/>
      <dgm:spPr/>
      <dgm:t>
        <a:bodyPr/>
        <a:lstStyle/>
        <a:p>
          <a:r>
            <a:rPr lang="cs-CZ" dirty="0" smtClean="0"/>
            <a:t>KONZUMENTI</a:t>
          </a:r>
          <a:endParaRPr lang="cs-CZ" dirty="0"/>
        </a:p>
      </dgm:t>
    </dgm:pt>
    <dgm:pt modelId="{FF6BC1DB-3B47-4CC5-9434-5CE58806726E}" type="parTrans" cxnId="{496A344F-EC3E-4110-AC68-2DDDF55D6920}">
      <dgm:prSet/>
      <dgm:spPr/>
      <dgm:t>
        <a:bodyPr/>
        <a:lstStyle/>
        <a:p>
          <a:endParaRPr lang="cs-CZ"/>
        </a:p>
      </dgm:t>
    </dgm:pt>
    <dgm:pt modelId="{85E851BD-B05E-4C4B-A5EE-6247F7EFA65E}" type="sibTrans" cxnId="{496A344F-EC3E-4110-AC68-2DDDF55D6920}">
      <dgm:prSet/>
      <dgm:spPr/>
      <dgm:t>
        <a:bodyPr/>
        <a:lstStyle/>
        <a:p>
          <a:endParaRPr lang="cs-CZ"/>
        </a:p>
      </dgm:t>
    </dgm:pt>
    <dgm:pt modelId="{FB03EA0F-93A3-4B99-B06E-2C6E62F8B7D4}">
      <dgm:prSet phldrT="[Text]"/>
      <dgm:spPr/>
      <dgm:t>
        <a:bodyPr/>
        <a:lstStyle/>
        <a:p>
          <a:r>
            <a:rPr lang="cs-CZ" dirty="0" smtClean="0"/>
            <a:t>ROZKLADAČI</a:t>
          </a:r>
          <a:endParaRPr lang="cs-CZ" dirty="0"/>
        </a:p>
      </dgm:t>
    </dgm:pt>
    <dgm:pt modelId="{12309C57-0DB5-406B-9043-1FABE7E3F4DA}" type="parTrans" cxnId="{5C738545-5581-4296-90D8-1FFD8AFC7F36}">
      <dgm:prSet/>
      <dgm:spPr/>
      <dgm:t>
        <a:bodyPr/>
        <a:lstStyle/>
        <a:p>
          <a:endParaRPr lang="cs-CZ"/>
        </a:p>
      </dgm:t>
    </dgm:pt>
    <dgm:pt modelId="{C719FBDD-18B6-4188-A342-992ADDB49F12}" type="sibTrans" cxnId="{5C738545-5581-4296-90D8-1FFD8AFC7F36}">
      <dgm:prSet/>
      <dgm:spPr/>
      <dgm:t>
        <a:bodyPr/>
        <a:lstStyle/>
        <a:p>
          <a:endParaRPr lang="cs-CZ"/>
        </a:p>
      </dgm:t>
    </dgm:pt>
    <dgm:pt modelId="{F16BF7C3-9B0C-4971-95B6-B2125B7B962D}" type="pres">
      <dgm:prSet presAssocID="{A5AC195A-1A9A-4FA3-AECE-5A884E585F8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497EA9-C229-4755-85CE-0D4C67A7D2A4}" type="pres">
      <dgm:prSet presAssocID="{9BC506D4-BEEF-45E6-876B-1E76BCF92EB3}" presName="node" presStyleLbl="node1" presStyleIdx="0" presStyleCnt="3" custLinFactNeighborX="1242" custLinFactNeighborY="-10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004662-90FB-404D-83E8-BF37E5E15EAA}" type="pres">
      <dgm:prSet presAssocID="{0D8A2558-E2CA-464A-8112-E2B838AB70E1}" presName="sibTrans" presStyleCnt="0"/>
      <dgm:spPr/>
    </dgm:pt>
    <dgm:pt modelId="{ADF1C3B9-3A10-41E4-80D4-0F2B8FAAFC13}" type="pres">
      <dgm:prSet presAssocID="{C0BA6B3A-C3AA-46C5-A1DB-C1F6CD3C8F5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C500BF-4726-44D5-93C5-188553E42FCB}" type="pres">
      <dgm:prSet presAssocID="{85E851BD-B05E-4C4B-A5EE-6247F7EFA65E}" presName="sibTrans" presStyleCnt="0"/>
      <dgm:spPr/>
    </dgm:pt>
    <dgm:pt modelId="{2F6584A2-AE9D-4BC3-90D5-EB99ABB29A0F}" type="pres">
      <dgm:prSet presAssocID="{FB03EA0F-93A3-4B99-B06E-2C6E62F8B7D4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378948-008A-49B2-B2AF-AAA31AA50FDE}" type="presOf" srcId="{C0BA6B3A-C3AA-46C5-A1DB-C1F6CD3C8F53}" destId="{ADF1C3B9-3A10-41E4-80D4-0F2B8FAAFC13}" srcOrd="0" destOrd="0" presId="urn:microsoft.com/office/officeart/2005/8/layout/default"/>
    <dgm:cxn modelId="{5C738545-5581-4296-90D8-1FFD8AFC7F36}" srcId="{A5AC195A-1A9A-4FA3-AECE-5A884E585F8F}" destId="{FB03EA0F-93A3-4B99-B06E-2C6E62F8B7D4}" srcOrd="2" destOrd="0" parTransId="{12309C57-0DB5-406B-9043-1FABE7E3F4DA}" sibTransId="{C719FBDD-18B6-4188-A342-992ADDB49F12}"/>
    <dgm:cxn modelId="{496A344F-EC3E-4110-AC68-2DDDF55D6920}" srcId="{A5AC195A-1A9A-4FA3-AECE-5A884E585F8F}" destId="{C0BA6B3A-C3AA-46C5-A1DB-C1F6CD3C8F53}" srcOrd="1" destOrd="0" parTransId="{FF6BC1DB-3B47-4CC5-9434-5CE58806726E}" sibTransId="{85E851BD-B05E-4C4B-A5EE-6247F7EFA65E}"/>
    <dgm:cxn modelId="{C0F16341-47BF-4CBC-B441-FB3AEAD35829}" srcId="{A5AC195A-1A9A-4FA3-AECE-5A884E585F8F}" destId="{9BC506D4-BEEF-45E6-876B-1E76BCF92EB3}" srcOrd="0" destOrd="0" parTransId="{2D32AAAE-F6E1-48AF-A2A0-72BB9F7590D4}" sibTransId="{0D8A2558-E2CA-464A-8112-E2B838AB70E1}"/>
    <dgm:cxn modelId="{13869DBE-0F52-4DFB-B97E-5B0A12B285EB}" type="presOf" srcId="{9BC506D4-BEEF-45E6-876B-1E76BCF92EB3}" destId="{41497EA9-C229-4755-85CE-0D4C67A7D2A4}" srcOrd="0" destOrd="0" presId="urn:microsoft.com/office/officeart/2005/8/layout/default"/>
    <dgm:cxn modelId="{C0526C73-C085-4C0D-897F-F8D64D0CBFA7}" type="presOf" srcId="{FB03EA0F-93A3-4B99-B06E-2C6E62F8B7D4}" destId="{2F6584A2-AE9D-4BC3-90D5-EB99ABB29A0F}" srcOrd="0" destOrd="0" presId="urn:microsoft.com/office/officeart/2005/8/layout/default"/>
    <dgm:cxn modelId="{95631F8D-58D9-4038-A15E-9929BDAF50AA}" type="presOf" srcId="{A5AC195A-1A9A-4FA3-AECE-5A884E585F8F}" destId="{F16BF7C3-9B0C-4971-95B6-B2125B7B962D}" srcOrd="0" destOrd="0" presId="urn:microsoft.com/office/officeart/2005/8/layout/default"/>
    <dgm:cxn modelId="{566A937F-7862-4620-B7F5-0F671C23C071}" type="presParOf" srcId="{F16BF7C3-9B0C-4971-95B6-B2125B7B962D}" destId="{41497EA9-C229-4755-85CE-0D4C67A7D2A4}" srcOrd="0" destOrd="0" presId="urn:microsoft.com/office/officeart/2005/8/layout/default"/>
    <dgm:cxn modelId="{CB967CFF-D226-45B3-BF25-FFB34CCCCD84}" type="presParOf" srcId="{F16BF7C3-9B0C-4971-95B6-B2125B7B962D}" destId="{91004662-90FB-404D-83E8-BF37E5E15EAA}" srcOrd="1" destOrd="0" presId="urn:microsoft.com/office/officeart/2005/8/layout/default"/>
    <dgm:cxn modelId="{B0BAE13E-6418-4961-941F-FA4E52AEE6A0}" type="presParOf" srcId="{F16BF7C3-9B0C-4971-95B6-B2125B7B962D}" destId="{ADF1C3B9-3A10-41E4-80D4-0F2B8FAAFC13}" srcOrd="2" destOrd="0" presId="urn:microsoft.com/office/officeart/2005/8/layout/default"/>
    <dgm:cxn modelId="{4277F0F7-088F-4559-9828-BF1A896389F4}" type="presParOf" srcId="{F16BF7C3-9B0C-4971-95B6-B2125B7B962D}" destId="{44C500BF-4726-44D5-93C5-188553E42FCB}" srcOrd="3" destOrd="0" presId="urn:microsoft.com/office/officeart/2005/8/layout/default"/>
    <dgm:cxn modelId="{6C46F5DF-D118-4D64-B90F-7F883A478602}" type="presParOf" srcId="{F16BF7C3-9B0C-4971-95B6-B2125B7B962D}" destId="{2F6584A2-AE9D-4BC3-90D5-EB99ABB29A0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8CA768-8565-4AC5-B477-378B990A24F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A58517-EFE0-4E08-8E4A-5305DCE35C5F}">
      <dgm:prSet phldrT="[Text]"/>
      <dgm:spPr/>
      <dgm:t>
        <a:bodyPr/>
        <a:lstStyle/>
        <a:p>
          <a:r>
            <a:rPr lang="cs-CZ" dirty="0" smtClean="0"/>
            <a:t>KOPRETINA</a:t>
          </a:r>
          <a:endParaRPr lang="cs-CZ" dirty="0"/>
        </a:p>
      </dgm:t>
    </dgm:pt>
    <dgm:pt modelId="{E8217E65-78D7-4E2B-AB28-BE04D3F2E677}" type="parTrans" cxnId="{701215A4-62DC-4BDC-87FE-5C020CDCD500}">
      <dgm:prSet/>
      <dgm:spPr/>
      <dgm:t>
        <a:bodyPr/>
        <a:lstStyle/>
        <a:p>
          <a:endParaRPr lang="cs-CZ"/>
        </a:p>
      </dgm:t>
    </dgm:pt>
    <dgm:pt modelId="{DED9637F-E440-4AAA-870C-FF5AA35827CA}" type="sibTrans" cxnId="{701215A4-62DC-4BDC-87FE-5C020CDCD500}">
      <dgm:prSet/>
      <dgm:spPr/>
      <dgm:t>
        <a:bodyPr/>
        <a:lstStyle/>
        <a:p>
          <a:endParaRPr lang="cs-CZ"/>
        </a:p>
      </dgm:t>
    </dgm:pt>
    <dgm:pt modelId="{E430172B-AFBC-4CEB-9569-10C0B03A1D33}">
      <dgm:prSet phldrT="[Text]"/>
      <dgm:spPr/>
      <dgm:t>
        <a:bodyPr/>
        <a:lstStyle/>
        <a:p>
          <a:r>
            <a:rPr lang="cs-CZ" dirty="0" smtClean="0"/>
            <a:t>ČÁP</a:t>
          </a:r>
          <a:endParaRPr lang="cs-CZ" dirty="0"/>
        </a:p>
      </dgm:t>
    </dgm:pt>
    <dgm:pt modelId="{28E37E54-17FE-4A20-93C2-24DA25A899C8}" type="parTrans" cxnId="{41D49EFF-3CE0-426D-AF37-02160CF57125}">
      <dgm:prSet/>
      <dgm:spPr/>
      <dgm:t>
        <a:bodyPr/>
        <a:lstStyle/>
        <a:p>
          <a:endParaRPr lang="cs-CZ"/>
        </a:p>
      </dgm:t>
    </dgm:pt>
    <dgm:pt modelId="{2DC21738-EE69-4404-8A58-5F61F9553747}" type="sibTrans" cxnId="{41D49EFF-3CE0-426D-AF37-02160CF57125}">
      <dgm:prSet/>
      <dgm:spPr/>
      <dgm:t>
        <a:bodyPr/>
        <a:lstStyle/>
        <a:p>
          <a:endParaRPr lang="cs-CZ"/>
        </a:p>
      </dgm:t>
    </dgm:pt>
    <dgm:pt modelId="{A955F65A-E534-4EC7-A94C-CC7EB619D23B}">
      <dgm:prSet/>
      <dgm:spPr/>
      <dgm:t>
        <a:bodyPr/>
        <a:lstStyle/>
        <a:p>
          <a:r>
            <a:rPr lang="cs-CZ" dirty="0" smtClean="0"/>
            <a:t>BĚLÁSEK </a:t>
          </a:r>
          <a:endParaRPr lang="cs-CZ" dirty="0"/>
        </a:p>
      </dgm:t>
    </dgm:pt>
    <dgm:pt modelId="{5567B02F-F98F-46B5-B7F2-DEF9ABC2EFCF}" type="parTrans" cxnId="{0B540951-D22C-49F3-9579-BF9E8821DDBE}">
      <dgm:prSet/>
      <dgm:spPr/>
      <dgm:t>
        <a:bodyPr/>
        <a:lstStyle/>
        <a:p>
          <a:endParaRPr lang="cs-CZ"/>
        </a:p>
      </dgm:t>
    </dgm:pt>
    <dgm:pt modelId="{AFCD3F08-3C65-4CD1-AE76-7A358EFEFFAF}" type="sibTrans" cxnId="{0B540951-D22C-49F3-9579-BF9E8821DDBE}">
      <dgm:prSet/>
      <dgm:spPr/>
      <dgm:t>
        <a:bodyPr/>
        <a:lstStyle/>
        <a:p>
          <a:endParaRPr lang="cs-CZ"/>
        </a:p>
      </dgm:t>
    </dgm:pt>
    <dgm:pt modelId="{9B844126-8D2B-4D56-8AF5-295380AACBB7}">
      <dgm:prSet/>
      <dgm:spPr/>
      <dgm:t>
        <a:bodyPr/>
        <a:lstStyle/>
        <a:p>
          <a:r>
            <a:rPr lang="cs-CZ" dirty="0" smtClean="0"/>
            <a:t>VÁŽKA</a:t>
          </a:r>
          <a:endParaRPr lang="cs-CZ" dirty="0"/>
        </a:p>
      </dgm:t>
    </dgm:pt>
    <dgm:pt modelId="{A364EB9E-3174-4180-9455-E3974D520790}" type="parTrans" cxnId="{11637814-25A7-4B26-B8AB-1CAD62A42A2F}">
      <dgm:prSet/>
      <dgm:spPr/>
      <dgm:t>
        <a:bodyPr/>
        <a:lstStyle/>
        <a:p>
          <a:endParaRPr lang="cs-CZ"/>
        </a:p>
      </dgm:t>
    </dgm:pt>
    <dgm:pt modelId="{FB28A482-6E58-45DC-A202-7915ED0DE147}" type="sibTrans" cxnId="{11637814-25A7-4B26-B8AB-1CAD62A42A2F}">
      <dgm:prSet/>
      <dgm:spPr/>
      <dgm:t>
        <a:bodyPr/>
        <a:lstStyle/>
        <a:p>
          <a:endParaRPr lang="cs-CZ"/>
        </a:p>
      </dgm:t>
    </dgm:pt>
    <dgm:pt modelId="{A6EA8C80-6639-49B3-9963-FD8F1762CFBD}">
      <dgm:prSet/>
      <dgm:spPr/>
      <dgm:t>
        <a:bodyPr/>
        <a:lstStyle/>
        <a:p>
          <a:r>
            <a:rPr lang="cs-CZ" dirty="0" smtClean="0"/>
            <a:t>SKOKAN</a:t>
          </a:r>
          <a:endParaRPr lang="cs-CZ" dirty="0"/>
        </a:p>
      </dgm:t>
    </dgm:pt>
    <dgm:pt modelId="{873A2E6A-C290-4199-A491-19D874AF5239}" type="parTrans" cxnId="{04B5CDBD-1A91-4EEB-BFA7-F63BCA81C5B0}">
      <dgm:prSet/>
      <dgm:spPr/>
      <dgm:t>
        <a:bodyPr/>
        <a:lstStyle/>
        <a:p>
          <a:endParaRPr lang="cs-CZ"/>
        </a:p>
      </dgm:t>
    </dgm:pt>
    <dgm:pt modelId="{30184BC7-7A86-4089-94DA-35B3BC7FD95A}" type="sibTrans" cxnId="{04B5CDBD-1A91-4EEB-BFA7-F63BCA81C5B0}">
      <dgm:prSet/>
      <dgm:spPr/>
      <dgm:t>
        <a:bodyPr/>
        <a:lstStyle/>
        <a:p>
          <a:endParaRPr lang="cs-CZ"/>
        </a:p>
      </dgm:t>
    </dgm:pt>
    <dgm:pt modelId="{CF3EB84E-DDC4-435E-BE99-1A47610EB8F9}">
      <dgm:prSet/>
      <dgm:spPr/>
      <dgm:t>
        <a:bodyPr/>
        <a:lstStyle/>
        <a:p>
          <a:r>
            <a:rPr lang="cs-CZ" dirty="0" smtClean="0"/>
            <a:t>UŽOVKA</a:t>
          </a:r>
          <a:endParaRPr lang="cs-CZ" dirty="0"/>
        </a:p>
      </dgm:t>
    </dgm:pt>
    <dgm:pt modelId="{0C2A5856-13A4-4179-9328-BBB700323160}" type="parTrans" cxnId="{E0AB4B7E-8075-4748-A0FF-4ED01B5F842B}">
      <dgm:prSet/>
      <dgm:spPr/>
      <dgm:t>
        <a:bodyPr/>
        <a:lstStyle/>
        <a:p>
          <a:endParaRPr lang="cs-CZ"/>
        </a:p>
      </dgm:t>
    </dgm:pt>
    <dgm:pt modelId="{F27C2081-A632-4F0D-B6CC-CA91DBAC5173}" type="sibTrans" cxnId="{E0AB4B7E-8075-4748-A0FF-4ED01B5F842B}">
      <dgm:prSet/>
      <dgm:spPr/>
      <dgm:t>
        <a:bodyPr/>
        <a:lstStyle/>
        <a:p>
          <a:endParaRPr lang="cs-CZ"/>
        </a:p>
      </dgm:t>
    </dgm:pt>
    <dgm:pt modelId="{FCEC8857-D489-4D38-966E-FC0190ABE746}">
      <dgm:prSet/>
      <dgm:spPr/>
      <dgm:t>
        <a:bodyPr/>
        <a:lstStyle/>
        <a:p>
          <a:r>
            <a:rPr lang="cs-CZ" dirty="0" smtClean="0"/>
            <a:t>ŽÍŽALA</a:t>
          </a:r>
          <a:endParaRPr lang="cs-CZ" dirty="0"/>
        </a:p>
      </dgm:t>
    </dgm:pt>
    <dgm:pt modelId="{BAE50120-58AE-40BF-8C89-55693B459C6A}" type="parTrans" cxnId="{770EC12B-47BD-4B3B-A3F1-2B279E589EEF}">
      <dgm:prSet/>
      <dgm:spPr/>
      <dgm:t>
        <a:bodyPr/>
        <a:lstStyle/>
        <a:p>
          <a:endParaRPr lang="cs-CZ"/>
        </a:p>
      </dgm:t>
    </dgm:pt>
    <dgm:pt modelId="{393C9EFD-168C-4FC1-AC68-2F395BB40295}" type="sibTrans" cxnId="{770EC12B-47BD-4B3B-A3F1-2B279E589EEF}">
      <dgm:prSet/>
      <dgm:spPr/>
      <dgm:t>
        <a:bodyPr/>
        <a:lstStyle/>
        <a:p>
          <a:endParaRPr lang="cs-CZ"/>
        </a:p>
      </dgm:t>
    </dgm:pt>
    <dgm:pt modelId="{6E9D6372-E31A-4C01-AAF9-1F9BE372DF77}" type="pres">
      <dgm:prSet presAssocID="{DD8CA768-8565-4AC5-B477-378B990A24F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7ACAAB-DB0A-4FB8-B28D-78B0D6C83F56}" type="pres">
      <dgm:prSet presAssocID="{FEA58517-EFE0-4E08-8E4A-5305DCE35C5F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14C345-5833-440D-9E79-F4EF6B143C38}" type="pres">
      <dgm:prSet presAssocID="{DED9637F-E440-4AAA-870C-FF5AA35827CA}" presName="sibTrans" presStyleCnt="0"/>
      <dgm:spPr/>
    </dgm:pt>
    <dgm:pt modelId="{9AC1E2EC-F279-4517-97F3-3C19E257B518}" type="pres">
      <dgm:prSet presAssocID="{A955F65A-E534-4EC7-A94C-CC7EB619D23B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8E8FFC-FB29-4765-B488-37D7F93EC4E9}" type="pres">
      <dgm:prSet presAssocID="{AFCD3F08-3C65-4CD1-AE76-7A358EFEFFAF}" presName="sibTrans" presStyleCnt="0"/>
      <dgm:spPr/>
    </dgm:pt>
    <dgm:pt modelId="{DD023361-9967-4ED4-9BFB-CC8D3CF9A715}" type="pres">
      <dgm:prSet presAssocID="{9B844126-8D2B-4D56-8AF5-295380AACBB7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CB710D-F823-4E2C-B643-7B91CE1BDFD8}" type="pres">
      <dgm:prSet presAssocID="{FB28A482-6E58-45DC-A202-7915ED0DE147}" presName="sibTrans" presStyleCnt="0"/>
      <dgm:spPr/>
    </dgm:pt>
    <dgm:pt modelId="{54D9F5D4-9BD4-4D70-831E-AE09BDD55E8C}" type="pres">
      <dgm:prSet presAssocID="{A6EA8C80-6639-49B3-9963-FD8F1762CFBD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4F1F6C-B13C-4A0D-9EEC-4EE5CD2A7EC8}" type="pres">
      <dgm:prSet presAssocID="{30184BC7-7A86-4089-94DA-35B3BC7FD95A}" presName="sibTrans" presStyleCnt="0"/>
      <dgm:spPr/>
    </dgm:pt>
    <dgm:pt modelId="{64A1127C-8663-47AD-9F97-6EE90DD261A9}" type="pres">
      <dgm:prSet presAssocID="{CF3EB84E-DDC4-435E-BE99-1A47610EB8F9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5A9E2C-03FC-4405-87D9-423E878D81D6}" type="pres">
      <dgm:prSet presAssocID="{F27C2081-A632-4F0D-B6CC-CA91DBAC5173}" presName="sibTrans" presStyleCnt="0"/>
      <dgm:spPr/>
    </dgm:pt>
    <dgm:pt modelId="{2EB779B3-E321-4555-B633-11531C4919A7}" type="pres">
      <dgm:prSet presAssocID="{E430172B-AFBC-4CEB-9569-10C0B03A1D33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EE73BF-EB4E-4551-ABD7-1CE54C48C942}" type="pres">
      <dgm:prSet presAssocID="{2DC21738-EE69-4404-8A58-5F61F9553747}" presName="sibTrans" presStyleCnt="0"/>
      <dgm:spPr/>
    </dgm:pt>
    <dgm:pt modelId="{593E6475-6306-49CF-9DCC-3EFD3842EB39}" type="pres">
      <dgm:prSet presAssocID="{FCEC8857-D489-4D38-966E-FC0190ABE746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C6FC48-08D2-4737-B853-D795992B5B84}" type="presOf" srcId="{A6EA8C80-6639-49B3-9963-FD8F1762CFBD}" destId="{54D9F5D4-9BD4-4D70-831E-AE09BDD55E8C}" srcOrd="0" destOrd="0" presId="urn:microsoft.com/office/officeart/2005/8/layout/default"/>
    <dgm:cxn modelId="{E1C79EB7-B8E6-420E-8C6C-9986A6ED5CB0}" type="presOf" srcId="{A955F65A-E534-4EC7-A94C-CC7EB619D23B}" destId="{9AC1E2EC-F279-4517-97F3-3C19E257B518}" srcOrd="0" destOrd="0" presId="urn:microsoft.com/office/officeart/2005/8/layout/default"/>
    <dgm:cxn modelId="{41D49EFF-3CE0-426D-AF37-02160CF57125}" srcId="{DD8CA768-8565-4AC5-B477-378B990A24F1}" destId="{E430172B-AFBC-4CEB-9569-10C0B03A1D33}" srcOrd="5" destOrd="0" parTransId="{28E37E54-17FE-4A20-93C2-24DA25A899C8}" sibTransId="{2DC21738-EE69-4404-8A58-5F61F9553747}"/>
    <dgm:cxn modelId="{0B540951-D22C-49F3-9579-BF9E8821DDBE}" srcId="{DD8CA768-8565-4AC5-B477-378B990A24F1}" destId="{A955F65A-E534-4EC7-A94C-CC7EB619D23B}" srcOrd="1" destOrd="0" parTransId="{5567B02F-F98F-46B5-B7F2-DEF9ABC2EFCF}" sibTransId="{AFCD3F08-3C65-4CD1-AE76-7A358EFEFFAF}"/>
    <dgm:cxn modelId="{8CB1B3B7-2366-49E8-8B13-441E26D6851B}" type="presOf" srcId="{FCEC8857-D489-4D38-966E-FC0190ABE746}" destId="{593E6475-6306-49CF-9DCC-3EFD3842EB39}" srcOrd="0" destOrd="0" presId="urn:microsoft.com/office/officeart/2005/8/layout/default"/>
    <dgm:cxn modelId="{71E9A127-8420-4D37-A6AC-256BB0BE710E}" type="presOf" srcId="{E430172B-AFBC-4CEB-9569-10C0B03A1D33}" destId="{2EB779B3-E321-4555-B633-11531C4919A7}" srcOrd="0" destOrd="0" presId="urn:microsoft.com/office/officeart/2005/8/layout/default"/>
    <dgm:cxn modelId="{6C586250-2CF4-4CBE-94B7-F690C78B6742}" type="presOf" srcId="{FEA58517-EFE0-4E08-8E4A-5305DCE35C5F}" destId="{337ACAAB-DB0A-4FB8-B28D-78B0D6C83F56}" srcOrd="0" destOrd="0" presId="urn:microsoft.com/office/officeart/2005/8/layout/default"/>
    <dgm:cxn modelId="{04B5CDBD-1A91-4EEB-BFA7-F63BCA81C5B0}" srcId="{DD8CA768-8565-4AC5-B477-378B990A24F1}" destId="{A6EA8C80-6639-49B3-9963-FD8F1762CFBD}" srcOrd="3" destOrd="0" parTransId="{873A2E6A-C290-4199-A491-19D874AF5239}" sibTransId="{30184BC7-7A86-4089-94DA-35B3BC7FD95A}"/>
    <dgm:cxn modelId="{C0DE07E4-4927-4525-8000-588B8A940DB3}" type="presOf" srcId="{CF3EB84E-DDC4-435E-BE99-1A47610EB8F9}" destId="{64A1127C-8663-47AD-9F97-6EE90DD261A9}" srcOrd="0" destOrd="0" presId="urn:microsoft.com/office/officeart/2005/8/layout/default"/>
    <dgm:cxn modelId="{770EC12B-47BD-4B3B-A3F1-2B279E589EEF}" srcId="{DD8CA768-8565-4AC5-B477-378B990A24F1}" destId="{FCEC8857-D489-4D38-966E-FC0190ABE746}" srcOrd="6" destOrd="0" parTransId="{BAE50120-58AE-40BF-8C89-55693B459C6A}" sibTransId="{393C9EFD-168C-4FC1-AC68-2F395BB40295}"/>
    <dgm:cxn modelId="{1A18C766-7E1B-4D2F-AAF3-11A747C012C9}" type="presOf" srcId="{9B844126-8D2B-4D56-8AF5-295380AACBB7}" destId="{DD023361-9967-4ED4-9BFB-CC8D3CF9A715}" srcOrd="0" destOrd="0" presId="urn:microsoft.com/office/officeart/2005/8/layout/default"/>
    <dgm:cxn modelId="{701215A4-62DC-4BDC-87FE-5C020CDCD500}" srcId="{DD8CA768-8565-4AC5-B477-378B990A24F1}" destId="{FEA58517-EFE0-4E08-8E4A-5305DCE35C5F}" srcOrd="0" destOrd="0" parTransId="{E8217E65-78D7-4E2B-AB28-BE04D3F2E677}" sibTransId="{DED9637F-E440-4AAA-870C-FF5AA35827CA}"/>
    <dgm:cxn modelId="{C4E8D06F-A776-4FE9-BC81-0BE82CF54FD9}" type="presOf" srcId="{DD8CA768-8565-4AC5-B477-378B990A24F1}" destId="{6E9D6372-E31A-4C01-AAF9-1F9BE372DF77}" srcOrd="0" destOrd="0" presId="urn:microsoft.com/office/officeart/2005/8/layout/default"/>
    <dgm:cxn modelId="{E0AB4B7E-8075-4748-A0FF-4ED01B5F842B}" srcId="{DD8CA768-8565-4AC5-B477-378B990A24F1}" destId="{CF3EB84E-DDC4-435E-BE99-1A47610EB8F9}" srcOrd="4" destOrd="0" parTransId="{0C2A5856-13A4-4179-9328-BBB700323160}" sibTransId="{F27C2081-A632-4F0D-B6CC-CA91DBAC5173}"/>
    <dgm:cxn modelId="{11637814-25A7-4B26-B8AB-1CAD62A42A2F}" srcId="{DD8CA768-8565-4AC5-B477-378B990A24F1}" destId="{9B844126-8D2B-4D56-8AF5-295380AACBB7}" srcOrd="2" destOrd="0" parTransId="{A364EB9E-3174-4180-9455-E3974D520790}" sibTransId="{FB28A482-6E58-45DC-A202-7915ED0DE147}"/>
    <dgm:cxn modelId="{54D41F69-30B8-4F31-AE43-A9B4350A1372}" type="presParOf" srcId="{6E9D6372-E31A-4C01-AAF9-1F9BE372DF77}" destId="{337ACAAB-DB0A-4FB8-B28D-78B0D6C83F56}" srcOrd="0" destOrd="0" presId="urn:microsoft.com/office/officeart/2005/8/layout/default"/>
    <dgm:cxn modelId="{0D57E867-4821-43DE-B8EC-42A76E6C6918}" type="presParOf" srcId="{6E9D6372-E31A-4C01-AAF9-1F9BE372DF77}" destId="{FE14C345-5833-440D-9E79-F4EF6B143C38}" srcOrd="1" destOrd="0" presId="urn:microsoft.com/office/officeart/2005/8/layout/default"/>
    <dgm:cxn modelId="{0187001C-4326-4907-8C73-9139FFB2348F}" type="presParOf" srcId="{6E9D6372-E31A-4C01-AAF9-1F9BE372DF77}" destId="{9AC1E2EC-F279-4517-97F3-3C19E257B518}" srcOrd="2" destOrd="0" presId="urn:microsoft.com/office/officeart/2005/8/layout/default"/>
    <dgm:cxn modelId="{E8B35958-A1A6-4E60-BD0F-8C0354679208}" type="presParOf" srcId="{6E9D6372-E31A-4C01-AAF9-1F9BE372DF77}" destId="{FD8E8FFC-FB29-4765-B488-37D7F93EC4E9}" srcOrd="3" destOrd="0" presId="urn:microsoft.com/office/officeart/2005/8/layout/default"/>
    <dgm:cxn modelId="{C23F3C59-3742-4F15-A73B-9980038E864A}" type="presParOf" srcId="{6E9D6372-E31A-4C01-AAF9-1F9BE372DF77}" destId="{DD023361-9967-4ED4-9BFB-CC8D3CF9A715}" srcOrd="4" destOrd="0" presId="urn:microsoft.com/office/officeart/2005/8/layout/default"/>
    <dgm:cxn modelId="{51C7C794-D706-4E6C-BA94-9D408BE2B50E}" type="presParOf" srcId="{6E9D6372-E31A-4C01-AAF9-1F9BE372DF77}" destId="{CDCB710D-F823-4E2C-B643-7B91CE1BDFD8}" srcOrd="5" destOrd="0" presId="urn:microsoft.com/office/officeart/2005/8/layout/default"/>
    <dgm:cxn modelId="{E9A733B3-4EE2-4977-9AD6-B448EA99F4BF}" type="presParOf" srcId="{6E9D6372-E31A-4C01-AAF9-1F9BE372DF77}" destId="{54D9F5D4-9BD4-4D70-831E-AE09BDD55E8C}" srcOrd="6" destOrd="0" presId="urn:microsoft.com/office/officeart/2005/8/layout/default"/>
    <dgm:cxn modelId="{AD93CBCA-9FA8-4D4E-AC8E-6F47B7993193}" type="presParOf" srcId="{6E9D6372-E31A-4C01-AAF9-1F9BE372DF77}" destId="{684F1F6C-B13C-4A0D-9EEC-4EE5CD2A7EC8}" srcOrd="7" destOrd="0" presId="urn:microsoft.com/office/officeart/2005/8/layout/default"/>
    <dgm:cxn modelId="{BC6E4285-B8DC-4458-A887-A2B3AC4F7D85}" type="presParOf" srcId="{6E9D6372-E31A-4C01-AAF9-1F9BE372DF77}" destId="{64A1127C-8663-47AD-9F97-6EE90DD261A9}" srcOrd="8" destOrd="0" presId="urn:microsoft.com/office/officeart/2005/8/layout/default"/>
    <dgm:cxn modelId="{E33E230F-9C85-4C46-8D69-E5D014DDE913}" type="presParOf" srcId="{6E9D6372-E31A-4C01-AAF9-1F9BE372DF77}" destId="{D45A9E2C-03FC-4405-87D9-423E878D81D6}" srcOrd="9" destOrd="0" presId="urn:microsoft.com/office/officeart/2005/8/layout/default"/>
    <dgm:cxn modelId="{9421ABBD-5EA3-46DC-9CAE-90E0C2A7AB76}" type="presParOf" srcId="{6E9D6372-E31A-4C01-AAF9-1F9BE372DF77}" destId="{2EB779B3-E321-4555-B633-11531C4919A7}" srcOrd="10" destOrd="0" presId="urn:microsoft.com/office/officeart/2005/8/layout/default"/>
    <dgm:cxn modelId="{AE1F297E-3446-4D06-AF78-6CD792FBD809}" type="presParOf" srcId="{6E9D6372-E31A-4C01-AAF9-1F9BE372DF77}" destId="{01EE73BF-EB4E-4551-ABD7-1CE54C48C942}" srcOrd="11" destOrd="0" presId="urn:microsoft.com/office/officeart/2005/8/layout/default"/>
    <dgm:cxn modelId="{1170AD4C-F625-4C6F-A573-E034AF4252A7}" type="presParOf" srcId="{6E9D6372-E31A-4C01-AAF9-1F9BE372DF77}" destId="{593E6475-6306-49CF-9DCC-3EFD3842EB3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9D0143-7072-4C56-8B2F-68BC54739732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1A8D95-8B8C-4DEA-8026-A01E94E8C9A3}">
      <dgm:prSet phldrT="[Text]" phldr="1"/>
      <dgm:spPr/>
      <dgm:t>
        <a:bodyPr/>
        <a:lstStyle/>
        <a:p>
          <a:endParaRPr lang="cs-CZ" dirty="0"/>
        </a:p>
      </dgm:t>
    </dgm:pt>
    <dgm:pt modelId="{CADB4C52-6A91-49ED-9621-76D18B94F00A}" type="parTrans" cxnId="{085AAB12-4D9A-40B1-9C7D-012F7218155E}">
      <dgm:prSet/>
      <dgm:spPr/>
      <dgm:t>
        <a:bodyPr/>
        <a:lstStyle/>
        <a:p>
          <a:endParaRPr lang="cs-CZ"/>
        </a:p>
      </dgm:t>
    </dgm:pt>
    <dgm:pt modelId="{36A64B42-8128-4E14-AE61-F143EBB561F9}" type="sibTrans" cxnId="{085AAB12-4D9A-40B1-9C7D-012F7218155E}">
      <dgm:prSet/>
      <dgm:spPr/>
      <dgm:t>
        <a:bodyPr/>
        <a:lstStyle/>
        <a:p>
          <a:endParaRPr lang="cs-CZ"/>
        </a:p>
      </dgm:t>
    </dgm:pt>
    <dgm:pt modelId="{D2F9E0CB-678A-490C-A741-E7F4B364C8FC}">
      <dgm:prSet phldrT="[Text]" phldr="1"/>
      <dgm:spPr/>
      <dgm:t>
        <a:bodyPr/>
        <a:lstStyle/>
        <a:p>
          <a:endParaRPr lang="cs-CZ" dirty="0"/>
        </a:p>
      </dgm:t>
    </dgm:pt>
    <dgm:pt modelId="{2DBA45BD-80A6-4877-89C0-2683C8BFEC83}" type="parTrans" cxnId="{143C825B-F5C8-45B7-B08C-4C45D883250E}">
      <dgm:prSet/>
      <dgm:spPr/>
      <dgm:t>
        <a:bodyPr/>
        <a:lstStyle/>
        <a:p>
          <a:endParaRPr lang="cs-CZ"/>
        </a:p>
      </dgm:t>
    </dgm:pt>
    <dgm:pt modelId="{48E7F45D-EFC8-49A9-813E-F73727E11AA5}" type="sibTrans" cxnId="{143C825B-F5C8-45B7-B08C-4C45D883250E}">
      <dgm:prSet/>
      <dgm:spPr/>
      <dgm:t>
        <a:bodyPr/>
        <a:lstStyle/>
        <a:p>
          <a:endParaRPr lang="cs-CZ"/>
        </a:p>
      </dgm:t>
    </dgm:pt>
    <dgm:pt modelId="{AFEE1BD7-341C-4B82-8052-CBDF3BFE022B}">
      <dgm:prSet phldrT="[Text]" phldr="1"/>
      <dgm:spPr/>
      <dgm:t>
        <a:bodyPr/>
        <a:lstStyle/>
        <a:p>
          <a:endParaRPr lang="cs-CZ" dirty="0"/>
        </a:p>
      </dgm:t>
    </dgm:pt>
    <dgm:pt modelId="{5488EE04-9D52-4D91-99F0-94E00FA5559B}" type="parTrans" cxnId="{AB68FC50-B8B0-405D-BD19-241FAB597BF4}">
      <dgm:prSet/>
      <dgm:spPr/>
      <dgm:t>
        <a:bodyPr/>
        <a:lstStyle/>
        <a:p>
          <a:endParaRPr lang="cs-CZ"/>
        </a:p>
      </dgm:t>
    </dgm:pt>
    <dgm:pt modelId="{1A3E4DA0-37FC-413F-BE9A-9763F727B10B}" type="sibTrans" cxnId="{AB68FC50-B8B0-405D-BD19-241FAB597BF4}">
      <dgm:prSet/>
      <dgm:spPr/>
      <dgm:t>
        <a:bodyPr/>
        <a:lstStyle/>
        <a:p>
          <a:endParaRPr lang="cs-CZ"/>
        </a:p>
      </dgm:t>
    </dgm:pt>
    <dgm:pt modelId="{E781D0ED-A5AD-45A0-BE2E-A11C0F0A0AAB}">
      <dgm:prSet phldrT="[Text]" phldr="1"/>
      <dgm:spPr/>
      <dgm:t>
        <a:bodyPr/>
        <a:lstStyle/>
        <a:p>
          <a:endParaRPr lang="cs-CZ" dirty="0"/>
        </a:p>
      </dgm:t>
    </dgm:pt>
    <dgm:pt modelId="{ED8439C2-0FF3-4055-BFD7-9366EBFF8544}" type="parTrans" cxnId="{82FF89C6-0E7D-48D3-82E4-EAC41B475DBA}">
      <dgm:prSet/>
      <dgm:spPr/>
      <dgm:t>
        <a:bodyPr/>
        <a:lstStyle/>
        <a:p>
          <a:endParaRPr lang="cs-CZ"/>
        </a:p>
      </dgm:t>
    </dgm:pt>
    <dgm:pt modelId="{A10E0E35-47E6-4E04-B3AB-9F596A6DDB59}" type="sibTrans" cxnId="{82FF89C6-0E7D-48D3-82E4-EAC41B475DBA}">
      <dgm:prSet/>
      <dgm:spPr/>
      <dgm:t>
        <a:bodyPr/>
        <a:lstStyle/>
        <a:p>
          <a:endParaRPr lang="cs-CZ"/>
        </a:p>
      </dgm:t>
    </dgm:pt>
    <dgm:pt modelId="{06BA0114-90DE-4A41-9AED-35BD8DFD0411}">
      <dgm:prSet phldrT="[Text]" phldr="1"/>
      <dgm:spPr/>
      <dgm:t>
        <a:bodyPr/>
        <a:lstStyle/>
        <a:p>
          <a:endParaRPr lang="cs-CZ" dirty="0"/>
        </a:p>
      </dgm:t>
    </dgm:pt>
    <dgm:pt modelId="{A074CC81-84E3-4ECD-928B-E4489A50F2DD}" type="parTrans" cxnId="{37EE2039-8382-4BFC-B85F-B67BF80A0879}">
      <dgm:prSet/>
      <dgm:spPr/>
      <dgm:t>
        <a:bodyPr/>
        <a:lstStyle/>
        <a:p>
          <a:endParaRPr lang="cs-CZ"/>
        </a:p>
      </dgm:t>
    </dgm:pt>
    <dgm:pt modelId="{36B9DD4B-9B41-462D-AFE7-2672A9DFE0F9}" type="sibTrans" cxnId="{37EE2039-8382-4BFC-B85F-B67BF80A0879}">
      <dgm:prSet/>
      <dgm:spPr/>
      <dgm:t>
        <a:bodyPr/>
        <a:lstStyle/>
        <a:p>
          <a:endParaRPr lang="cs-CZ"/>
        </a:p>
      </dgm:t>
    </dgm:pt>
    <dgm:pt modelId="{5B0807E4-44A4-4E90-B4A1-3EA482B81EAD}">
      <dgm:prSet/>
      <dgm:spPr/>
      <dgm:t>
        <a:bodyPr/>
        <a:lstStyle/>
        <a:p>
          <a:endParaRPr lang="cs-CZ"/>
        </a:p>
      </dgm:t>
    </dgm:pt>
    <dgm:pt modelId="{AD23B298-2D70-4B64-B4AE-1A7952A5CC1D}" type="parTrans" cxnId="{9432CA85-4B61-4256-928A-D31D7757A9B7}">
      <dgm:prSet/>
      <dgm:spPr/>
      <dgm:t>
        <a:bodyPr/>
        <a:lstStyle/>
        <a:p>
          <a:endParaRPr lang="cs-CZ"/>
        </a:p>
      </dgm:t>
    </dgm:pt>
    <dgm:pt modelId="{E726F43C-E5A7-470B-BEB2-D73FF2A32CE1}" type="sibTrans" cxnId="{9432CA85-4B61-4256-928A-D31D7757A9B7}">
      <dgm:prSet/>
      <dgm:spPr/>
      <dgm:t>
        <a:bodyPr/>
        <a:lstStyle/>
        <a:p>
          <a:endParaRPr lang="cs-CZ"/>
        </a:p>
      </dgm:t>
    </dgm:pt>
    <dgm:pt modelId="{064CAC56-2022-48A6-B1E1-444A70E7BB78}">
      <dgm:prSet/>
      <dgm:spPr/>
      <dgm:t>
        <a:bodyPr/>
        <a:lstStyle/>
        <a:p>
          <a:endParaRPr lang="cs-CZ"/>
        </a:p>
      </dgm:t>
    </dgm:pt>
    <dgm:pt modelId="{60712E6C-289F-4D58-94A7-3FAF210CB2A9}" type="parTrans" cxnId="{BA4C7042-273E-4661-93E8-255B58361B93}">
      <dgm:prSet/>
      <dgm:spPr/>
      <dgm:t>
        <a:bodyPr/>
        <a:lstStyle/>
        <a:p>
          <a:endParaRPr lang="cs-CZ"/>
        </a:p>
      </dgm:t>
    </dgm:pt>
    <dgm:pt modelId="{DE556558-0382-457D-8BF0-1A9C57938B72}" type="sibTrans" cxnId="{BA4C7042-273E-4661-93E8-255B58361B93}">
      <dgm:prSet/>
      <dgm:spPr/>
      <dgm:t>
        <a:bodyPr/>
        <a:lstStyle/>
        <a:p>
          <a:endParaRPr lang="cs-CZ"/>
        </a:p>
      </dgm:t>
    </dgm:pt>
    <dgm:pt modelId="{B4C48C25-E771-42FA-8D15-68F93139F9B8}" type="pres">
      <dgm:prSet presAssocID="{7F9D0143-7072-4C56-8B2F-68BC5473973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638027-EA33-499A-8F65-0F892CBBB3DE}" type="pres">
      <dgm:prSet presAssocID="{7B1A8D95-8B8C-4DEA-8026-A01E94E8C9A3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78C837-DD5F-4B95-AC4C-42B5782BC004}" type="pres">
      <dgm:prSet presAssocID="{7B1A8D95-8B8C-4DEA-8026-A01E94E8C9A3}" presName="spNode" presStyleCnt="0"/>
      <dgm:spPr/>
    </dgm:pt>
    <dgm:pt modelId="{8284F65C-0CAF-49F3-8685-EA73C11F403F}" type="pres">
      <dgm:prSet presAssocID="{36A64B42-8128-4E14-AE61-F143EBB561F9}" presName="sibTrans" presStyleLbl="sibTrans1D1" presStyleIdx="0" presStyleCnt="7"/>
      <dgm:spPr/>
      <dgm:t>
        <a:bodyPr/>
        <a:lstStyle/>
        <a:p>
          <a:endParaRPr lang="cs-CZ"/>
        </a:p>
      </dgm:t>
    </dgm:pt>
    <dgm:pt modelId="{34F3614C-0290-4E0F-8298-0BBB40E46739}" type="pres">
      <dgm:prSet presAssocID="{5B0807E4-44A4-4E90-B4A1-3EA482B81EAD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9A653-A1CA-4AB3-B44A-D329B3263257}" type="pres">
      <dgm:prSet presAssocID="{5B0807E4-44A4-4E90-B4A1-3EA482B81EAD}" presName="spNode" presStyleCnt="0"/>
      <dgm:spPr/>
    </dgm:pt>
    <dgm:pt modelId="{2E09D2FD-B6C0-4A11-B03F-CE2D7A07A7A7}" type="pres">
      <dgm:prSet presAssocID="{E726F43C-E5A7-470B-BEB2-D73FF2A32CE1}" presName="sibTrans" presStyleLbl="sibTrans1D1" presStyleIdx="1" presStyleCnt="7"/>
      <dgm:spPr/>
      <dgm:t>
        <a:bodyPr/>
        <a:lstStyle/>
        <a:p>
          <a:endParaRPr lang="cs-CZ"/>
        </a:p>
      </dgm:t>
    </dgm:pt>
    <dgm:pt modelId="{87FE7EC3-A163-4EA6-95F2-CC4648294BC6}" type="pres">
      <dgm:prSet presAssocID="{D2F9E0CB-678A-490C-A741-E7F4B364C8FC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BE76B1-A38E-422B-9E8F-FA2527D211B2}" type="pres">
      <dgm:prSet presAssocID="{D2F9E0CB-678A-490C-A741-E7F4B364C8FC}" presName="spNode" presStyleCnt="0"/>
      <dgm:spPr/>
    </dgm:pt>
    <dgm:pt modelId="{F0651C9B-C340-47FA-BAD5-50222B463A6A}" type="pres">
      <dgm:prSet presAssocID="{48E7F45D-EFC8-49A9-813E-F73727E11AA5}" presName="sibTrans" presStyleLbl="sibTrans1D1" presStyleIdx="2" presStyleCnt="7"/>
      <dgm:spPr/>
      <dgm:t>
        <a:bodyPr/>
        <a:lstStyle/>
        <a:p>
          <a:endParaRPr lang="cs-CZ"/>
        </a:p>
      </dgm:t>
    </dgm:pt>
    <dgm:pt modelId="{3B7D6B55-8397-4AD0-8011-3E6AE139F22E}" type="pres">
      <dgm:prSet presAssocID="{AFEE1BD7-341C-4B82-8052-CBDF3BFE022B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46AF48-2E0E-4ACB-A52E-81622794CF86}" type="pres">
      <dgm:prSet presAssocID="{AFEE1BD7-341C-4B82-8052-CBDF3BFE022B}" presName="spNode" presStyleCnt="0"/>
      <dgm:spPr/>
    </dgm:pt>
    <dgm:pt modelId="{505AEC77-43C9-4B58-B9FB-7A3E5CC7B1F7}" type="pres">
      <dgm:prSet presAssocID="{1A3E4DA0-37FC-413F-BE9A-9763F727B10B}" presName="sibTrans" presStyleLbl="sibTrans1D1" presStyleIdx="3" presStyleCnt="7"/>
      <dgm:spPr/>
      <dgm:t>
        <a:bodyPr/>
        <a:lstStyle/>
        <a:p>
          <a:endParaRPr lang="cs-CZ"/>
        </a:p>
      </dgm:t>
    </dgm:pt>
    <dgm:pt modelId="{84C49355-5B3A-4DB2-BB9E-424FE9C2B6FB}" type="pres">
      <dgm:prSet presAssocID="{E781D0ED-A5AD-45A0-BE2E-A11C0F0A0AAB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652B20-B725-40D4-BC30-84963216E575}" type="pres">
      <dgm:prSet presAssocID="{E781D0ED-A5AD-45A0-BE2E-A11C0F0A0AAB}" presName="spNode" presStyleCnt="0"/>
      <dgm:spPr/>
    </dgm:pt>
    <dgm:pt modelId="{155AEB6E-4885-4C67-A45B-1542B848986A}" type="pres">
      <dgm:prSet presAssocID="{A10E0E35-47E6-4E04-B3AB-9F596A6DDB59}" presName="sibTrans" presStyleLbl="sibTrans1D1" presStyleIdx="4" presStyleCnt="7"/>
      <dgm:spPr/>
      <dgm:t>
        <a:bodyPr/>
        <a:lstStyle/>
        <a:p>
          <a:endParaRPr lang="cs-CZ"/>
        </a:p>
      </dgm:t>
    </dgm:pt>
    <dgm:pt modelId="{E947A5E1-F424-46A9-9236-2F2CA0A6E2F6}" type="pres">
      <dgm:prSet presAssocID="{06BA0114-90DE-4A41-9AED-35BD8DFD0411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4E6C93-325A-47EF-B19C-BB4FA33310AB}" type="pres">
      <dgm:prSet presAssocID="{06BA0114-90DE-4A41-9AED-35BD8DFD0411}" presName="spNode" presStyleCnt="0"/>
      <dgm:spPr/>
    </dgm:pt>
    <dgm:pt modelId="{664B7545-0837-4E5A-BD6B-181E867F754A}" type="pres">
      <dgm:prSet presAssocID="{36B9DD4B-9B41-462D-AFE7-2672A9DFE0F9}" presName="sibTrans" presStyleLbl="sibTrans1D1" presStyleIdx="5" presStyleCnt="7"/>
      <dgm:spPr/>
      <dgm:t>
        <a:bodyPr/>
        <a:lstStyle/>
        <a:p>
          <a:endParaRPr lang="cs-CZ"/>
        </a:p>
      </dgm:t>
    </dgm:pt>
    <dgm:pt modelId="{31251798-9F3A-40E6-8157-CE08B89CF47B}" type="pres">
      <dgm:prSet presAssocID="{064CAC56-2022-48A6-B1E1-444A70E7BB78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B80872-B431-4461-BC91-D9414CD1E0D6}" type="pres">
      <dgm:prSet presAssocID="{064CAC56-2022-48A6-B1E1-444A70E7BB78}" presName="spNode" presStyleCnt="0"/>
      <dgm:spPr/>
    </dgm:pt>
    <dgm:pt modelId="{4DC38D97-6632-4F5E-91D8-6AB7CC573C8E}" type="pres">
      <dgm:prSet presAssocID="{DE556558-0382-457D-8BF0-1A9C57938B72}" presName="sibTrans" presStyleLbl="sibTrans1D1" presStyleIdx="6" presStyleCnt="7"/>
      <dgm:spPr/>
      <dgm:t>
        <a:bodyPr/>
        <a:lstStyle/>
        <a:p>
          <a:endParaRPr lang="cs-CZ"/>
        </a:p>
      </dgm:t>
    </dgm:pt>
  </dgm:ptLst>
  <dgm:cxnLst>
    <dgm:cxn modelId="{1350C4EA-27C7-4229-A558-F7BC350E9695}" type="presOf" srcId="{7B1A8D95-8B8C-4DEA-8026-A01E94E8C9A3}" destId="{A6638027-EA33-499A-8F65-0F892CBBB3DE}" srcOrd="0" destOrd="0" presId="urn:microsoft.com/office/officeart/2005/8/layout/cycle5"/>
    <dgm:cxn modelId="{29E111AA-62A7-4EE5-BD28-9F44BD7FFE14}" type="presOf" srcId="{D2F9E0CB-678A-490C-A741-E7F4B364C8FC}" destId="{87FE7EC3-A163-4EA6-95F2-CC4648294BC6}" srcOrd="0" destOrd="0" presId="urn:microsoft.com/office/officeart/2005/8/layout/cycle5"/>
    <dgm:cxn modelId="{143C825B-F5C8-45B7-B08C-4C45D883250E}" srcId="{7F9D0143-7072-4C56-8B2F-68BC54739732}" destId="{D2F9E0CB-678A-490C-A741-E7F4B364C8FC}" srcOrd="2" destOrd="0" parTransId="{2DBA45BD-80A6-4877-89C0-2683C8BFEC83}" sibTransId="{48E7F45D-EFC8-49A9-813E-F73727E11AA5}"/>
    <dgm:cxn modelId="{37EE2039-8382-4BFC-B85F-B67BF80A0879}" srcId="{7F9D0143-7072-4C56-8B2F-68BC54739732}" destId="{06BA0114-90DE-4A41-9AED-35BD8DFD0411}" srcOrd="5" destOrd="0" parTransId="{A074CC81-84E3-4ECD-928B-E4489A50F2DD}" sibTransId="{36B9DD4B-9B41-462D-AFE7-2672A9DFE0F9}"/>
    <dgm:cxn modelId="{9432CA85-4B61-4256-928A-D31D7757A9B7}" srcId="{7F9D0143-7072-4C56-8B2F-68BC54739732}" destId="{5B0807E4-44A4-4E90-B4A1-3EA482B81EAD}" srcOrd="1" destOrd="0" parTransId="{AD23B298-2D70-4B64-B4AE-1A7952A5CC1D}" sibTransId="{E726F43C-E5A7-470B-BEB2-D73FF2A32CE1}"/>
    <dgm:cxn modelId="{76974436-4602-4042-8368-3F50EFA90D5F}" type="presOf" srcId="{5B0807E4-44A4-4E90-B4A1-3EA482B81EAD}" destId="{34F3614C-0290-4E0F-8298-0BBB40E46739}" srcOrd="0" destOrd="0" presId="urn:microsoft.com/office/officeart/2005/8/layout/cycle5"/>
    <dgm:cxn modelId="{8544F333-3096-4413-A9A3-9F800600B6F7}" type="presOf" srcId="{064CAC56-2022-48A6-B1E1-444A70E7BB78}" destId="{31251798-9F3A-40E6-8157-CE08B89CF47B}" srcOrd="0" destOrd="0" presId="urn:microsoft.com/office/officeart/2005/8/layout/cycle5"/>
    <dgm:cxn modelId="{A9889682-0B8B-473E-BE37-EAE7A3EDD373}" type="presOf" srcId="{1A3E4DA0-37FC-413F-BE9A-9763F727B10B}" destId="{505AEC77-43C9-4B58-B9FB-7A3E5CC7B1F7}" srcOrd="0" destOrd="0" presId="urn:microsoft.com/office/officeart/2005/8/layout/cycle5"/>
    <dgm:cxn modelId="{67E572F1-B9E3-4456-8006-C63A28BA4BB9}" type="presOf" srcId="{36A64B42-8128-4E14-AE61-F143EBB561F9}" destId="{8284F65C-0CAF-49F3-8685-EA73C11F403F}" srcOrd="0" destOrd="0" presId="urn:microsoft.com/office/officeart/2005/8/layout/cycle5"/>
    <dgm:cxn modelId="{336023C7-74D9-460F-B52A-49ECA977F970}" type="presOf" srcId="{DE556558-0382-457D-8BF0-1A9C57938B72}" destId="{4DC38D97-6632-4F5E-91D8-6AB7CC573C8E}" srcOrd="0" destOrd="0" presId="urn:microsoft.com/office/officeart/2005/8/layout/cycle5"/>
    <dgm:cxn modelId="{D603CAB4-4F3E-4D35-A17C-D936E52F9A79}" type="presOf" srcId="{06BA0114-90DE-4A41-9AED-35BD8DFD0411}" destId="{E947A5E1-F424-46A9-9236-2F2CA0A6E2F6}" srcOrd="0" destOrd="0" presId="urn:microsoft.com/office/officeart/2005/8/layout/cycle5"/>
    <dgm:cxn modelId="{972F38D9-36F7-4D35-A357-A94DCFB821AA}" type="presOf" srcId="{E726F43C-E5A7-470B-BEB2-D73FF2A32CE1}" destId="{2E09D2FD-B6C0-4A11-B03F-CE2D7A07A7A7}" srcOrd="0" destOrd="0" presId="urn:microsoft.com/office/officeart/2005/8/layout/cycle5"/>
    <dgm:cxn modelId="{4FF34D85-06DA-4ADC-B1FA-725CB6B39205}" type="presOf" srcId="{48E7F45D-EFC8-49A9-813E-F73727E11AA5}" destId="{F0651C9B-C340-47FA-BAD5-50222B463A6A}" srcOrd="0" destOrd="0" presId="urn:microsoft.com/office/officeart/2005/8/layout/cycle5"/>
    <dgm:cxn modelId="{27CC1730-C049-4C07-8DE4-BCB5B000F79C}" type="presOf" srcId="{36B9DD4B-9B41-462D-AFE7-2672A9DFE0F9}" destId="{664B7545-0837-4E5A-BD6B-181E867F754A}" srcOrd="0" destOrd="0" presId="urn:microsoft.com/office/officeart/2005/8/layout/cycle5"/>
    <dgm:cxn modelId="{89A35D4F-5892-441B-B4E6-A5B261F15ECA}" type="presOf" srcId="{7F9D0143-7072-4C56-8B2F-68BC54739732}" destId="{B4C48C25-E771-42FA-8D15-68F93139F9B8}" srcOrd="0" destOrd="0" presId="urn:microsoft.com/office/officeart/2005/8/layout/cycle5"/>
    <dgm:cxn modelId="{A9F56CF1-C68C-427E-AF8F-34E018E1B433}" type="presOf" srcId="{AFEE1BD7-341C-4B82-8052-CBDF3BFE022B}" destId="{3B7D6B55-8397-4AD0-8011-3E6AE139F22E}" srcOrd="0" destOrd="0" presId="urn:microsoft.com/office/officeart/2005/8/layout/cycle5"/>
    <dgm:cxn modelId="{085AAB12-4D9A-40B1-9C7D-012F7218155E}" srcId="{7F9D0143-7072-4C56-8B2F-68BC54739732}" destId="{7B1A8D95-8B8C-4DEA-8026-A01E94E8C9A3}" srcOrd="0" destOrd="0" parTransId="{CADB4C52-6A91-49ED-9621-76D18B94F00A}" sibTransId="{36A64B42-8128-4E14-AE61-F143EBB561F9}"/>
    <dgm:cxn modelId="{28B338A2-C454-48FB-BFBB-C232D898FC53}" type="presOf" srcId="{E781D0ED-A5AD-45A0-BE2E-A11C0F0A0AAB}" destId="{84C49355-5B3A-4DB2-BB9E-424FE9C2B6FB}" srcOrd="0" destOrd="0" presId="urn:microsoft.com/office/officeart/2005/8/layout/cycle5"/>
    <dgm:cxn modelId="{AB68FC50-B8B0-405D-BD19-241FAB597BF4}" srcId="{7F9D0143-7072-4C56-8B2F-68BC54739732}" destId="{AFEE1BD7-341C-4B82-8052-CBDF3BFE022B}" srcOrd="3" destOrd="0" parTransId="{5488EE04-9D52-4D91-99F0-94E00FA5559B}" sibTransId="{1A3E4DA0-37FC-413F-BE9A-9763F727B10B}"/>
    <dgm:cxn modelId="{5CE0F26A-25F1-4835-876E-486656844909}" type="presOf" srcId="{A10E0E35-47E6-4E04-B3AB-9F596A6DDB59}" destId="{155AEB6E-4885-4C67-A45B-1542B848986A}" srcOrd="0" destOrd="0" presId="urn:microsoft.com/office/officeart/2005/8/layout/cycle5"/>
    <dgm:cxn modelId="{BA4C7042-273E-4661-93E8-255B58361B93}" srcId="{7F9D0143-7072-4C56-8B2F-68BC54739732}" destId="{064CAC56-2022-48A6-B1E1-444A70E7BB78}" srcOrd="6" destOrd="0" parTransId="{60712E6C-289F-4D58-94A7-3FAF210CB2A9}" sibTransId="{DE556558-0382-457D-8BF0-1A9C57938B72}"/>
    <dgm:cxn modelId="{82FF89C6-0E7D-48D3-82E4-EAC41B475DBA}" srcId="{7F9D0143-7072-4C56-8B2F-68BC54739732}" destId="{E781D0ED-A5AD-45A0-BE2E-A11C0F0A0AAB}" srcOrd="4" destOrd="0" parTransId="{ED8439C2-0FF3-4055-BFD7-9366EBFF8544}" sibTransId="{A10E0E35-47E6-4E04-B3AB-9F596A6DDB59}"/>
    <dgm:cxn modelId="{6569F90C-B1B8-403A-AA5C-65CCC28F28F9}" type="presParOf" srcId="{B4C48C25-E771-42FA-8D15-68F93139F9B8}" destId="{A6638027-EA33-499A-8F65-0F892CBBB3DE}" srcOrd="0" destOrd="0" presId="urn:microsoft.com/office/officeart/2005/8/layout/cycle5"/>
    <dgm:cxn modelId="{EDFEFF00-D202-48F4-8B9E-8C92DB3F51AC}" type="presParOf" srcId="{B4C48C25-E771-42FA-8D15-68F93139F9B8}" destId="{1778C837-DD5F-4B95-AC4C-42B5782BC004}" srcOrd="1" destOrd="0" presId="urn:microsoft.com/office/officeart/2005/8/layout/cycle5"/>
    <dgm:cxn modelId="{958665AB-D241-4F0D-85C2-3885B855BEE9}" type="presParOf" srcId="{B4C48C25-E771-42FA-8D15-68F93139F9B8}" destId="{8284F65C-0CAF-49F3-8685-EA73C11F403F}" srcOrd="2" destOrd="0" presId="urn:microsoft.com/office/officeart/2005/8/layout/cycle5"/>
    <dgm:cxn modelId="{69FCC4CE-2B88-4880-94B5-99F4CBE97343}" type="presParOf" srcId="{B4C48C25-E771-42FA-8D15-68F93139F9B8}" destId="{34F3614C-0290-4E0F-8298-0BBB40E46739}" srcOrd="3" destOrd="0" presId="urn:microsoft.com/office/officeart/2005/8/layout/cycle5"/>
    <dgm:cxn modelId="{76556B39-410F-49FA-9353-B05312AFD0E2}" type="presParOf" srcId="{B4C48C25-E771-42FA-8D15-68F93139F9B8}" destId="{D159A653-A1CA-4AB3-B44A-D329B3263257}" srcOrd="4" destOrd="0" presId="urn:microsoft.com/office/officeart/2005/8/layout/cycle5"/>
    <dgm:cxn modelId="{63238EB0-ECEC-44C3-B54F-201F782F7EAB}" type="presParOf" srcId="{B4C48C25-E771-42FA-8D15-68F93139F9B8}" destId="{2E09D2FD-B6C0-4A11-B03F-CE2D7A07A7A7}" srcOrd="5" destOrd="0" presId="urn:microsoft.com/office/officeart/2005/8/layout/cycle5"/>
    <dgm:cxn modelId="{1979765F-4B5F-4DE2-B7D9-F7D63AE08096}" type="presParOf" srcId="{B4C48C25-E771-42FA-8D15-68F93139F9B8}" destId="{87FE7EC3-A163-4EA6-95F2-CC4648294BC6}" srcOrd="6" destOrd="0" presId="urn:microsoft.com/office/officeart/2005/8/layout/cycle5"/>
    <dgm:cxn modelId="{4C4B2CB1-1CAD-43DE-AD47-A02FDA5AF445}" type="presParOf" srcId="{B4C48C25-E771-42FA-8D15-68F93139F9B8}" destId="{21BE76B1-A38E-422B-9E8F-FA2527D211B2}" srcOrd="7" destOrd="0" presId="urn:microsoft.com/office/officeart/2005/8/layout/cycle5"/>
    <dgm:cxn modelId="{87CBEFD1-18B0-435B-ADCA-1F12AC55873A}" type="presParOf" srcId="{B4C48C25-E771-42FA-8D15-68F93139F9B8}" destId="{F0651C9B-C340-47FA-BAD5-50222B463A6A}" srcOrd="8" destOrd="0" presId="urn:microsoft.com/office/officeart/2005/8/layout/cycle5"/>
    <dgm:cxn modelId="{E188C109-FE82-462F-BFB4-97A82E20D166}" type="presParOf" srcId="{B4C48C25-E771-42FA-8D15-68F93139F9B8}" destId="{3B7D6B55-8397-4AD0-8011-3E6AE139F22E}" srcOrd="9" destOrd="0" presId="urn:microsoft.com/office/officeart/2005/8/layout/cycle5"/>
    <dgm:cxn modelId="{5A521D18-D0AA-4D20-ABA0-92677C972A1D}" type="presParOf" srcId="{B4C48C25-E771-42FA-8D15-68F93139F9B8}" destId="{EE46AF48-2E0E-4ACB-A52E-81622794CF86}" srcOrd="10" destOrd="0" presId="urn:microsoft.com/office/officeart/2005/8/layout/cycle5"/>
    <dgm:cxn modelId="{8C39C89E-BD5F-4156-98EB-1562024A7706}" type="presParOf" srcId="{B4C48C25-E771-42FA-8D15-68F93139F9B8}" destId="{505AEC77-43C9-4B58-B9FB-7A3E5CC7B1F7}" srcOrd="11" destOrd="0" presId="urn:microsoft.com/office/officeart/2005/8/layout/cycle5"/>
    <dgm:cxn modelId="{1177BD5A-B444-4CF3-A138-F408A1520F00}" type="presParOf" srcId="{B4C48C25-E771-42FA-8D15-68F93139F9B8}" destId="{84C49355-5B3A-4DB2-BB9E-424FE9C2B6FB}" srcOrd="12" destOrd="0" presId="urn:microsoft.com/office/officeart/2005/8/layout/cycle5"/>
    <dgm:cxn modelId="{53D6DF43-E506-4ED7-9993-295A34B2AD66}" type="presParOf" srcId="{B4C48C25-E771-42FA-8D15-68F93139F9B8}" destId="{44652B20-B725-40D4-BC30-84963216E575}" srcOrd="13" destOrd="0" presId="urn:microsoft.com/office/officeart/2005/8/layout/cycle5"/>
    <dgm:cxn modelId="{2C5E0DCD-35FE-4D15-94E1-78896B736F37}" type="presParOf" srcId="{B4C48C25-E771-42FA-8D15-68F93139F9B8}" destId="{155AEB6E-4885-4C67-A45B-1542B848986A}" srcOrd="14" destOrd="0" presId="urn:microsoft.com/office/officeart/2005/8/layout/cycle5"/>
    <dgm:cxn modelId="{7F95F4A8-A6D0-4F17-8417-E634D04B9416}" type="presParOf" srcId="{B4C48C25-E771-42FA-8D15-68F93139F9B8}" destId="{E947A5E1-F424-46A9-9236-2F2CA0A6E2F6}" srcOrd="15" destOrd="0" presId="urn:microsoft.com/office/officeart/2005/8/layout/cycle5"/>
    <dgm:cxn modelId="{F1AA1062-AF0B-40D2-984C-1ED472EA29A4}" type="presParOf" srcId="{B4C48C25-E771-42FA-8D15-68F93139F9B8}" destId="{334E6C93-325A-47EF-B19C-BB4FA33310AB}" srcOrd="16" destOrd="0" presId="urn:microsoft.com/office/officeart/2005/8/layout/cycle5"/>
    <dgm:cxn modelId="{4E90290A-34C7-4F3D-BAFA-BA356CC68665}" type="presParOf" srcId="{B4C48C25-E771-42FA-8D15-68F93139F9B8}" destId="{664B7545-0837-4E5A-BD6B-181E867F754A}" srcOrd="17" destOrd="0" presId="urn:microsoft.com/office/officeart/2005/8/layout/cycle5"/>
    <dgm:cxn modelId="{295AF735-3D79-4953-A204-D9DFCA49BACD}" type="presParOf" srcId="{B4C48C25-E771-42FA-8D15-68F93139F9B8}" destId="{31251798-9F3A-40E6-8157-CE08B89CF47B}" srcOrd="18" destOrd="0" presId="urn:microsoft.com/office/officeart/2005/8/layout/cycle5"/>
    <dgm:cxn modelId="{C9F3961B-CF92-4C37-B47C-16879063733A}" type="presParOf" srcId="{B4C48C25-E771-42FA-8D15-68F93139F9B8}" destId="{FFB80872-B431-4461-BC91-D9414CD1E0D6}" srcOrd="19" destOrd="0" presId="urn:microsoft.com/office/officeart/2005/8/layout/cycle5"/>
    <dgm:cxn modelId="{DA0B9C3E-0C73-46FB-9E4B-B6A4147AD24B}" type="presParOf" srcId="{B4C48C25-E771-42FA-8D15-68F93139F9B8}" destId="{4DC38D97-6632-4F5E-91D8-6AB7CC573C8E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5CBC1F-0D25-493B-9F8C-AE1FE8698C66}" type="doc">
      <dgm:prSet loTypeId="urn:microsoft.com/office/officeart/2005/8/layout/default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D0945EC-4FC4-4FC1-B748-84B027A22623}">
      <dgm:prSet phldrT="[Text]"/>
      <dgm:spPr/>
      <dgm:t>
        <a:bodyPr/>
        <a:lstStyle/>
        <a:p>
          <a:r>
            <a:rPr lang="cs-CZ" dirty="0" smtClean="0"/>
            <a:t>RYBNÍK</a:t>
          </a:r>
          <a:endParaRPr lang="cs-CZ" dirty="0"/>
        </a:p>
      </dgm:t>
    </dgm:pt>
    <dgm:pt modelId="{91FB13C8-A00B-460D-BAA2-18FA6C4B8ABE}" type="parTrans" cxnId="{78578C0D-C475-4F9F-A338-7863DA83102C}">
      <dgm:prSet/>
      <dgm:spPr/>
      <dgm:t>
        <a:bodyPr/>
        <a:lstStyle/>
        <a:p>
          <a:endParaRPr lang="cs-CZ"/>
        </a:p>
      </dgm:t>
    </dgm:pt>
    <dgm:pt modelId="{B415562D-27CB-4211-8213-4C323417E982}" type="sibTrans" cxnId="{78578C0D-C475-4F9F-A338-7863DA83102C}">
      <dgm:prSet/>
      <dgm:spPr/>
      <dgm:t>
        <a:bodyPr/>
        <a:lstStyle/>
        <a:p>
          <a:endParaRPr lang="cs-CZ"/>
        </a:p>
      </dgm:t>
    </dgm:pt>
    <dgm:pt modelId="{9CDB06FF-D786-48A0-837B-2DE1C1926453}">
      <dgm:prSet phldrT="[Text]"/>
      <dgm:spPr/>
      <dgm:t>
        <a:bodyPr/>
        <a:lstStyle/>
        <a:p>
          <a:r>
            <a:rPr lang="cs-CZ" dirty="0" smtClean="0"/>
            <a:t>POLE</a:t>
          </a:r>
          <a:endParaRPr lang="cs-CZ" dirty="0"/>
        </a:p>
      </dgm:t>
    </dgm:pt>
    <dgm:pt modelId="{677928CC-C17A-4511-B3BB-C3CF9BF81968}" type="parTrans" cxnId="{A92D16C3-E8FC-4D5E-A145-6E5D675D494B}">
      <dgm:prSet/>
      <dgm:spPr/>
      <dgm:t>
        <a:bodyPr/>
        <a:lstStyle/>
        <a:p>
          <a:endParaRPr lang="cs-CZ"/>
        </a:p>
      </dgm:t>
    </dgm:pt>
    <dgm:pt modelId="{A8527838-D142-4EA3-A28E-27574F0A3CE6}" type="sibTrans" cxnId="{A92D16C3-E8FC-4D5E-A145-6E5D675D494B}">
      <dgm:prSet/>
      <dgm:spPr/>
      <dgm:t>
        <a:bodyPr/>
        <a:lstStyle/>
        <a:p>
          <a:endParaRPr lang="cs-CZ"/>
        </a:p>
      </dgm:t>
    </dgm:pt>
    <dgm:pt modelId="{FD8151F9-5D95-4635-B6BA-B500E3587FA0}">
      <dgm:prSet phldrT="[Text]"/>
      <dgm:spPr/>
      <dgm:t>
        <a:bodyPr/>
        <a:lstStyle/>
        <a:p>
          <a:r>
            <a:rPr lang="cs-CZ" dirty="0" smtClean="0"/>
            <a:t>LOUKA</a:t>
          </a:r>
          <a:endParaRPr lang="cs-CZ" dirty="0"/>
        </a:p>
      </dgm:t>
    </dgm:pt>
    <dgm:pt modelId="{8F22AD30-B311-4BC5-A448-B85463EA21BB}" type="parTrans" cxnId="{D4D3C37D-30DF-4A43-81C3-D57B7A8CA6AB}">
      <dgm:prSet/>
      <dgm:spPr/>
      <dgm:t>
        <a:bodyPr/>
        <a:lstStyle/>
        <a:p>
          <a:endParaRPr lang="cs-CZ"/>
        </a:p>
      </dgm:t>
    </dgm:pt>
    <dgm:pt modelId="{E3996EB9-7990-4180-B124-967E8E907BE3}" type="sibTrans" cxnId="{D4D3C37D-30DF-4A43-81C3-D57B7A8CA6AB}">
      <dgm:prSet/>
      <dgm:spPr/>
      <dgm:t>
        <a:bodyPr/>
        <a:lstStyle/>
        <a:p>
          <a:endParaRPr lang="cs-CZ"/>
        </a:p>
      </dgm:t>
    </dgm:pt>
    <dgm:pt modelId="{AC55AF46-8D14-42AE-BEE8-3B61FCC6129E}">
      <dgm:prSet phldrT="[Text]"/>
      <dgm:spPr/>
      <dgm:t>
        <a:bodyPr/>
        <a:lstStyle/>
        <a:p>
          <a:r>
            <a:rPr lang="cs-CZ" dirty="0" smtClean="0"/>
            <a:t>LES</a:t>
          </a:r>
          <a:endParaRPr lang="cs-CZ" dirty="0"/>
        </a:p>
      </dgm:t>
    </dgm:pt>
    <dgm:pt modelId="{5CE59AA3-8BB9-4203-80E2-2440A127556F}" type="parTrans" cxnId="{77E647EE-43E0-4631-AB7E-666996BB7AB2}">
      <dgm:prSet/>
      <dgm:spPr/>
      <dgm:t>
        <a:bodyPr/>
        <a:lstStyle/>
        <a:p>
          <a:endParaRPr lang="cs-CZ"/>
        </a:p>
      </dgm:t>
    </dgm:pt>
    <dgm:pt modelId="{3A10D4AB-E6CB-4035-A0D6-EEBB286604BF}" type="sibTrans" cxnId="{77E647EE-43E0-4631-AB7E-666996BB7AB2}">
      <dgm:prSet/>
      <dgm:spPr/>
      <dgm:t>
        <a:bodyPr/>
        <a:lstStyle/>
        <a:p>
          <a:endParaRPr lang="cs-CZ"/>
        </a:p>
      </dgm:t>
    </dgm:pt>
    <dgm:pt modelId="{A38A54BC-74CD-4C97-9EEE-9F8E71E34DA2}">
      <dgm:prSet phldrT="[Text]"/>
      <dgm:spPr/>
      <dgm:t>
        <a:bodyPr/>
        <a:lstStyle/>
        <a:p>
          <a:r>
            <a:rPr lang="cs-CZ" dirty="0" smtClean="0"/>
            <a:t>POUŠŤ</a:t>
          </a:r>
          <a:endParaRPr lang="cs-CZ" dirty="0"/>
        </a:p>
      </dgm:t>
    </dgm:pt>
    <dgm:pt modelId="{B6C3F3A5-78A3-4674-898B-DB635691AB97}" type="parTrans" cxnId="{68E00153-C066-47BD-A7B2-6D2738B69925}">
      <dgm:prSet/>
      <dgm:spPr/>
      <dgm:t>
        <a:bodyPr/>
        <a:lstStyle/>
        <a:p>
          <a:endParaRPr lang="cs-CZ"/>
        </a:p>
      </dgm:t>
    </dgm:pt>
    <dgm:pt modelId="{6CA823CB-2DDF-4814-A8F0-BD0374D13A0C}" type="sibTrans" cxnId="{68E00153-C066-47BD-A7B2-6D2738B69925}">
      <dgm:prSet/>
      <dgm:spPr/>
      <dgm:t>
        <a:bodyPr/>
        <a:lstStyle/>
        <a:p>
          <a:endParaRPr lang="cs-CZ"/>
        </a:p>
      </dgm:t>
    </dgm:pt>
    <dgm:pt modelId="{0F94EBC8-DF56-4F18-8E25-F95473E881ED}" type="pres">
      <dgm:prSet presAssocID="{085CBC1F-0D25-493B-9F8C-AE1FE8698C6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E218FF-BAFC-4A44-A8DD-AC402AF68486}" type="pres">
      <dgm:prSet presAssocID="{0D0945EC-4FC4-4FC1-B748-84B027A2262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C99D87-35CA-438C-9A26-8D69555969E8}" type="pres">
      <dgm:prSet presAssocID="{B415562D-27CB-4211-8213-4C323417E982}" presName="sibTrans" presStyleCnt="0"/>
      <dgm:spPr/>
    </dgm:pt>
    <dgm:pt modelId="{0AF0CCE6-A6DF-44BD-82CF-65A42FCF0044}" type="pres">
      <dgm:prSet presAssocID="{9CDB06FF-D786-48A0-837B-2DE1C192645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43B438-A9BE-47F8-A755-A94A86BA430A}" type="pres">
      <dgm:prSet presAssocID="{A8527838-D142-4EA3-A28E-27574F0A3CE6}" presName="sibTrans" presStyleCnt="0"/>
      <dgm:spPr/>
    </dgm:pt>
    <dgm:pt modelId="{2413CE52-0B2D-4096-BF09-81FB5589EF6A}" type="pres">
      <dgm:prSet presAssocID="{FD8151F9-5D95-4635-B6BA-B500E3587FA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3BB4CC-5419-4DC6-B7E1-EDD454CEE71E}" type="pres">
      <dgm:prSet presAssocID="{E3996EB9-7990-4180-B124-967E8E907BE3}" presName="sibTrans" presStyleCnt="0"/>
      <dgm:spPr/>
    </dgm:pt>
    <dgm:pt modelId="{4C5A7E64-997F-448A-AE44-4E2CC0772AF2}" type="pres">
      <dgm:prSet presAssocID="{AC55AF46-8D14-42AE-BEE8-3B61FCC6129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A45F51-1436-49C0-A2CE-94A09F8C3A4C}" type="pres">
      <dgm:prSet presAssocID="{3A10D4AB-E6CB-4035-A0D6-EEBB286604BF}" presName="sibTrans" presStyleCnt="0"/>
      <dgm:spPr/>
    </dgm:pt>
    <dgm:pt modelId="{A9D5882D-6AAF-4C42-A9B8-2F5D0928142E}" type="pres">
      <dgm:prSet presAssocID="{A38A54BC-74CD-4C97-9EEE-9F8E71E34DA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066EC3-5876-4D48-80AF-03487631F10E}" type="presOf" srcId="{9CDB06FF-D786-48A0-837B-2DE1C1926453}" destId="{0AF0CCE6-A6DF-44BD-82CF-65A42FCF0044}" srcOrd="0" destOrd="0" presId="urn:microsoft.com/office/officeart/2005/8/layout/default"/>
    <dgm:cxn modelId="{9B6591B5-28AF-4F96-B46D-322274433B4D}" type="presOf" srcId="{AC55AF46-8D14-42AE-BEE8-3B61FCC6129E}" destId="{4C5A7E64-997F-448A-AE44-4E2CC0772AF2}" srcOrd="0" destOrd="0" presId="urn:microsoft.com/office/officeart/2005/8/layout/default"/>
    <dgm:cxn modelId="{77E647EE-43E0-4631-AB7E-666996BB7AB2}" srcId="{085CBC1F-0D25-493B-9F8C-AE1FE8698C66}" destId="{AC55AF46-8D14-42AE-BEE8-3B61FCC6129E}" srcOrd="3" destOrd="0" parTransId="{5CE59AA3-8BB9-4203-80E2-2440A127556F}" sibTransId="{3A10D4AB-E6CB-4035-A0D6-EEBB286604BF}"/>
    <dgm:cxn modelId="{D4D3C37D-30DF-4A43-81C3-D57B7A8CA6AB}" srcId="{085CBC1F-0D25-493B-9F8C-AE1FE8698C66}" destId="{FD8151F9-5D95-4635-B6BA-B500E3587FA0}" srcOrd="2" destOrd="0" parTransId="{8F22AD30-B311-4BC5-A448-B85463EA21BB}" sibTransId="{E3996EB9-7990-4180-B124-967E8E907BE3}"/>
    <dgm:cxn modelId="{A92D16C3-E8FC-4D5E-A145-6E5D675D494B}" srcId="{085CBC1F-0D25-493B-9F8C-AE1FE8698C66}" destId="{9CDB06FF-D786-48A0-837B-2DE1C1926453}" srcOrd="1" destOrd="0" parTransId="{677928CC-C17A-4511-B3BB-C3CF9BF81968}" sibTransId="{A8527838-D142-4EA3-A28E-27574F0A3CE6}"/>
    <dgm:cxn modelId="{68E00153-C066-47BD-A7B2-6D2738B69925}" srcId="{085CBC1F-0D25-493B-9F8C-AE1FE8698C66}" destId="{A38A54BC-74CD-4C97-9EEE-9F8E71E34DA2}" srcOrd="4" destOrd="0" parTransId="{B6C3F3A5-78A3-4674-898B-DB635691AB97}" sibTransId="{6CA823CB-2DDF-4814-A8F0-BD0374D13A0C}"/>
    <dgm:cxn modelId="{FC8EB918-6203-4089-B994-3EC1F2BDDC15}" type="presOf" srcId="{0D0945EC-4FC4-4FC1-B748-84B027A22623}" destId="{8DE218FF-BAFC-4A44-A8DD-AC402AF68486}" srcOrd="0" destOrd="0" presId="urn:microsoft.com/office/officeart/2005/8/layout/default"/>
    <dgm:cxn modelId="{F9D0258B-B9B6-456D-9940-1F89BC093E42}" type="presOf" srcId="{FD8151F9-5D95-4635-B6BA-B500E3587FA0}" destId="{2413CE52-0B2D-4096-BF09-81FB5589EF6A}" srcOrd="0" destOrd="0" presId="urn:microsoft.com/office/officeart/2005/8/layout/default"/>
    <dgm:cxn modelId="{51C78EE9-5BF7-40BD-AF30-BC7156187D42}" type="presOf" srcId="{A38A54BC-74CD-4C97-9EEE-9F8E71E34DA2}" destId="{A9D5882D-6AAF-4C42-A9B8-2F5D0928142E}" srcOrd="0" destOrd="0" presId="urn:microsoft.com/office/officeart/2005/8/layout/default"/>
    <dgm:cxn modelId="{78578C0D-C475-4F9F-A338-7863DA83102C}" srcId="{085CBC1F-0D25-493B-9F8C-AE1FE8698C66}" destId="{0D0945EC-4FC4-4FC1-B748-84B027A22623}" srcOrd="0" destOrd="0" parTransId="{91FB13C8-A00B-460D-BAA2-18FA6C4B8ABE}" sibTransId="{B415562D-27CB-4211-8213-4C323417E982}"/>
    <dgm:cxn modelId="{5146DF20-CEA3-4CC7-9322-70C604AE2569}" type="presOf" srcId="{085CBC1F-0D25-493B-9F8C-AE1FE8698C66}" destId="{0F94EBC8-DF56-4F18-8E25-F95473E881ED}" srcOrd="0" destOrd="0" presId="urn:microsoft.com/office/officeart/2005/8/layout/default"/>
    <dgm:cxn modelId="{36907D84-9261-4073-873E-B2EF982D6B30}" type="presParOf" srcId="{0F94EBC8-DF56-4F18-8E25-F95473E881ED}" destId="{8DE218FF-BAFC-4A44-A8DD-AC402AF68486}" srcOrd="0" destOrd="0" presId="urn:microsoft.com/office/officeart/2005/8/layout/default"/>
    <dgm:cxn modelId="{B7C6DE58-F578-4D7B-A2A8-5F39A89FBB2B}" type="presParOf" srcId="{0F94EBC8-DF56-4F18-8E25-F95473E881ED}" destId="{2EC99D87-35CA-438C-9A26-8D69555969E8}" srcOrd="1" destOrd="0" presId="urn:microsoft.com/office/officeart/2005/8/layout/default"/>
    <dgm:cxn modelId="{ADBE0333-6BB3-4047-9179-DAC07FDB40CB}" type="presParOf" srcId="{0F94EBC8-DF56-4F18-8E25-F95473E881ED}" destId="{0AF0CCE6-A6DF-44BD-82CF-65A42FCF0044}" srcOrd="2" destOrd="0" presId="urn:microsoft.com/office/officeart/2005/8/layout/default"/>
    <dgm:cxn modelId="{C83EA86A-5B7A-4C51-AD23-AFD264CFD5BC}" type="presParOf" srcId="{0F94EBC8-DF56-4F18-8E25-F95473E881ED}" destId="{7143B438-A9BE-47F8-A755-A94A86BA430A}" srcOrd="3" destOrd="0" presId="urn:microsoft.com/office/officeart/2005/8/layout/default"/>
    <dgm:cxn modelId="{73F58B97-A77C-46C7-B254-991719A6BDC7}" type="presParOf" srcId="{0F94EBC8-DF56-4F18-8E25-F95473E881ED}" destId="{2413CE52-0B2D-4096-BF09-81FB5589EF6A}" srcOrd="4" destOrd="0" presId="urn:microsoft.com/office/officeart/2005/8/layout/default"/>
    <dgm:cxn modelId="{23E82C38-5E37-46AC-9AA7-1CEF17C68376}" type="presParOf" srcId="{0F94EBC8-DF56-4F18-8E25-F95473E881ED}" destId="{EB3BB4CC-5419-4DC6-B7E1-EDD454CEE71E}" srcOrd="5" destOrd="0" presId="urn:microsoft.com/office/officeart/2005/8/layout/default"/>
    <dgm:cxn modelId="{A4084010-5B0F-464E-89E3-5A926CA7167C}" type="presParOf" srcId="{0F94EBC8-DF56-4F18-8E25-F95473E881ED}" destId="{4C5A7E64-997F-448A-AE44-4E2CC0772AF2}" srcOrd="6" destOrd="0" presId="urn:microsoft.com/office/officeart/2005/8/layout/default"/>
    <dgm:cxn modelId="{0E06EF1C-F7B5-43EB-827E-80FD91B0BACD}" type="presParOf" srcId="{0F94EBC8-DF56-4F18-8E25-F95473E881ED}" destId="{19A45F51-1436-49C0-A2CE-94A09F8C3A4C}" srcOrd="7" destOrd="0" presId="urn:microsoft.com/office/officeart/2005/8/layout/default"/>
    <dgm:cxn modelId="{AF877896-5519-405F-A713-1C5B90C0A04D}" type="presParOf" srcId="{0F94EBC8-DF56-4F18-8E25-F95473E881ED}" destId="{A9D5882D-6AAF-4C42-A9B8-2F5D0928142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6915B6-988C-449A-80FD-1223A4089155}" type="doc">
      <dgm:prSet loTypeId="urn:microsoft.com/office/officeart/2005/8/layout/default" loCatId="list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D6B71B1B-F58A-494C-BA6E-C991E824FE27}">
      <dgm:prSet phldrT="[Text]"/>
      <dgm:spPr/>
      <dgm:t>
        <a:bodyPr/>
        <a:lstStyle/>
        <a:p>
          <a:r>
            <a:rPr lang="cs-CZ" dirty="0" smtClean="0"/>
            <a:t>TROPICKÝ DEŠTNÝ LES</a:t>
          </a:r>
          <a:endParaRPr lang="cs-CZ" dirty="0"/>
        </a:p>
      </dgm:t>
    </dgm:pt>
    <dgm:pt modelId="{7537C605-5908-4D40-A414-183E543B9A61}" type="parTrans" cxnId="{20AA697A-D4BB-4BA0-89FF-1BA9A0ED807C}">
      <dgm:prSet/>
      <dgm:spPr/>
      <dgm:t>
        <a:bodyPr/>
        <a:lstStyle/>
        <a:p>
          <a:endParaRPr lang="cs-CZ"/>
        </a:p>
      </dgm:t>
    </dgm:pt>
    <dgm:pt modelId="{5AFCC5EE-6C37-423F-BE51-0F7191433D55}" type="sibTrans" cxnId="{20AA697A-D4BB-4BA0-89FF-1BA9A0ED807C}">
      <dgm:prSet/>
      <dgm:spPr/>
      <dgm:t>
        <a:bodyPr/>
        <a:lstStyle/>
        <a:p>
          <a:endParaRPr lang="cs-CZ"/>
        </a:p>
      </dgm:t>
    </dgm:pt>
    <dgm:pt modelId="{92624CA3-4D65-4ECA-A9CF-994145CCFD44}">
      <dgm:prSet phldrT="[Text]"/>
      <dgm:spPr/>
      <dgm:t>
        <a:bodyPr/>
        <a:lstStyle/>
        <a:p>
          <a:r>
            <a:rPr lang="cs-CZ" dirty="0" smtClean="0"/>
            <a:t>POUŠŤ</a:t>
          </a:r>
          <a:endParaRPr lang="cs-CZ" dirty="0"/>
        </a:p>
      </dgm:t>
    </dgm:pt>
    <dgm:pt modelId="{2A034D60-DF22-4D26-94BA-21988F3F85E4}" type="parTrans" cxnId="{DABAC4D7-0B81-4096-8026-BD6ECADCFAEE}">
      <dgm:prSet/>
      <dgm:spPr/>
      <dgm:t>
        <a:bodyPr/>
        <a:lstStyle/>
        <a:p>
          <a:endParaRPr lang="cs-CZ"/>
        </a:p>
      </dgm:t>
    </dgm:pt>
    <dgm:pt modelId="{763D53C1-EC9F-42BC-8C55-C2C75A14BCA7}" type="sibTrans" cxnId="{DABAC4D7-0B81-4096-8026-BD6ECADCFAEE}">
      <dgm:prSet/>
      <dgm:spPr/>
      <dgm:t>
        <a:bodyPr/>
        <a:lstStyle/>
        <a:p>
          <a:endParaRPr lang="cs-CZ"/>
        </a:p>
      </dgm:t>
    </dgm:pt>
    <dgm:pt modelId="{09FFCA45-1577-4F6F-BBB4-4B2D3A007134}">
      <dgm:prSet phldrT="[Text]"/>
      <dgm:spPr/>
      <dgm:t>
        <a:bodyPr/>
        <a:lstStyle/>
        <a:p>
          <a:r>
            <a:rPr lang="cs-CZ" dirty="0" smtClean="0"/>
            <a:t>SAVANA</a:t>
          </a:r>
          <a:endParaRPr lang="cs-CZ" dirty="0"/>
        </a:p>
      </dgm:t>
    </dgm:pt>
    <dgm:pt modelId="{A89B1B66-5AD8-4311-99A5-A228AFF07F63}" type="parTrans" cxnId="{6CA1B1DA-54E7-4598-AF0B-2F3DDA8BAA49}">
      <dgm:prSet/>
      <dgm:spPr/>
      <dgm:t>
        <a:bodyPr/>
        <a:lstStyle/>
        <a:p>
          <a:endParaRPr lang="cs-CZ"/>
        </a:p>
      </dgm:t>
    </dgm:pt>
    <dgm:pt modelId="{8BD6EA1B-8D43-46B8-BFE6-E526626A63CB}" type="sibTrans" cxnId="{6CA1B1DA-54E7-4598-AF0B-2F3DDA8BAA49}">
      <dgm:prSet/>
      <dgm:spPr/>
      <dgm:t>
        <a:bodyPr/>
        <a:lstStyle/>
        <a:p>
          <a:endParaRPr lang="cs-CZ"/>
        </a:p>
      </dgm:t>
    </dgm:pt>
    <dgm:pt modelId="{CCE98EA5-8742-488D-B20D-D2F12BA90A01}">
      <dgm:prSet phldrT="[Text]"/>
      <dgm:spPr/>
      <dgm:t>
        <a:bodyPr/>
        <a:lstStyle/>
        <a:p>
          <a:r>
            <a:rPr lang="cs-CZ" dirty="0" smtClean="0"/>
            <a:t>ŘEKA</a:t>
          </a:r>
          <a:endParaRPr lang="cs-CZ" dirty="0"/>
        </a:p>
      </dgm:t>
    </dgm:pt>
    <dgm:pt modelId="{3636F972-94EC-49A5-9023-314EDBFD4091}" type="parTrans" cxnId="{EE4911E3-A802-47C7-83F1-B872CC2472D3}">
      <dgm:prSet/>
      <dgm:spPr/>
      <dgm:t>
        <a:bodyPr/>
        <a:lstStyle/>
        <a:p>
          <a:endParaRPr lang="cs-CZ"/>
        </a:p>
      </dgm:t>
    </dgm:pt>
    <dgm:pt modelId="{B04E0BAB-506E-4D66-89B5-AEBA40A6D0D8}" type="sibTrans" cxnId="{EE4911E3-A802-47C7-83F1-B872CC2472D3}">
      <dgm:prSet/>
      <dgm:spPr/>
      <dgm:t>
        <a:bodyPr/>
        <a:lstStyle/>
        <a:p>
          <a:endParaRPr lang="cs-CZ"/>
        </a:p>
      </dgm:t>
    </dgm:pt>
    <dgm:pt modelId="{6BFA72EF-0919-4D60-864B-636687002DB6}">
      <dgm:prSet phldrT="[Text]"/>
      <dgm:spPr/>
      <dgm:t>
        <a:bodyPr/>
        <a:lstStyle/>
        <a:p>
          <a:r>
            <a:rPr lang="cs-CZ" dirty="0" smtClean="0"/>
            <a:t>MOŘE</a:t>
          </a:r>
          <a:endParaRPr lang="cs-CZ" dirty="0"/>
        </a:p>
      </dgm:t>
    </dgm:pt>
    <dgm:pt modelId="{9463E888-65B4-45BD-A28E-EC4058042CFB}" type="parTrans" cxnId="{671F47D2-4467-4BA0-89E1-D20A6B224146}">
      <dgm:prSet/>
      <dgm:spPr/>
      <dgm:t>
        <a:bodyPr/>
        <a:lstStyle/>
        <a:p>
          <a:endParaRPr lang="cs-CZ"/>
        </a:p>
      </dgm:t>
    </dgm:pt>
    <dgm:pt modelId="{3EB7CFB1-C349-4ED9-86A3-71133DB06408}" type="sibTrans" cxnId="{671F47D2-4467-4BA0-89E1-D20A6B224146}">
      <dgm:prSet/>
      <dgm:spPr/>
      <dgm:t>
        <a:bodyPr/>
        <a:lstStyle/>
        <a:p>
          <a:endParaRPr lang="cs-CZ"/>
        </a:p>
      </dgm:t>
    </dgm:pt>
    <dgm:pt modelId="{74618999-A5D5-499D-9801-4ED464E8346C}" type="pres">
      <dgm:prSet presAssocID="{7F6915B6-988C-449A-80FD-1223A408915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8348D4-37FD-4BAB-8131-6529A8FD9AFC}" type="pres">
      <dgm:prSet presAssocID="{D6B71B1B-F58A-494C-BA6E-C991E824FE2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A51CD-A3AB-4191-AF6D-EA9DA4D286C8}" type="pres">
      <dgm:prSet presAssocID="{5AFCC5EE-6C37-423F-BE51-0F7191433D55}" presName="sibTrans" presStyleCnt="0"/>
      <dgm:spPr/>
    </dgm:pt>
    <dgm:pt modelId="{B8FEED65-541A-4D29-BB28-1E4CAAADAF9E}" type="pres">
      <dgm:prSet presAssocID="{92624CA3-4D65-4ECA-A9CF-994145CCFD4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BC825F-2B4F-4D78-8CC7-0F8E1FF0A03F}" type="pres">
      <dgm:prSet presAssocID="{763D53C1-EC9F-42BC-8C55-C2C75A14BCA7}" presName="sibTrans" presStyleCnt="0"/>
      <dgm:spPr/>
    </dgm:pt>
    <dgm:pt modelId="{9C21B6CC-622D-4160-BB83-5ED2CC6E134B}" type="pres">
      <dgm:prSet presAssocID="{09FFCA45-1577-4F6F-BBB4-4B2D3A00713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4B386-D2C8-4789-BB51-6CCF18C1B543}" type="pres">
      <dgm:prSet presAssocID="{8BD6EA1B-8D43-46B8-BFE6-E526626A63CB}" presName="sibTrans" presStyleCnt="0"/>
      <dgm:spPr/>
    </dgm:pt>
    <dgm:pt modelId="{ED74DF0C-E57C-4F22-B1C5-46E5F1447007}" type="pres">
      <dgm:prSet presAssocID="{CCE98EA5-8742-488D-B20D-D2F12BA90A0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5ABB21-BBB9-482A-B4A8-61484BEE9D4F}" type="pres">
      <dgm:prSet presAssocID="{B04E0BAB-506E-4D66-89B5-AEBA40A6D0D8}" presName="sibTrans" presStyleCnt="0"/>
      <dgm:spPr/>
    </dgm:pt>
    <dgm:pt modelId="{B882F53D-2A65-4F00-923F-C0C4B7431CE0}" type="pres">
      <dgm:prSet presAssocID="{6BFA72EF-0919-4D60-864B-636687002DB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4911E3-A802-47C7-83F1-B872CC2472D3}" srcId="{7F6915B6-988C-449A-80FD-1223A4089155}" destId="{CCE98EA5-8742-488D-B20D-D2F12BA90A01}" srcOrd="3" destOrd="0" parTransId="{3636F972-94EC-49A5-9023-314EDBFD4091}" sibTransId="{B04E0BAB-506E-4D66-89B5-AEBA40A6D0D8}"/>
    <dgm:cxn modelId="{20AA697A-D4BB-4BA0-89FF-1BA9A0ED807C}" srcId="{7F6915B6-988C-449A-80FD-1223A4089155}" destId="{D6B71B1B-F58A-494C-BA6E-C991E824FE27}" srcOrd="0" destOrd="0" parTransId="{7537C605-5908-4D40-A414-183E543B9A61}" sibTransId="{5AFCC5EE-6C37-423F-BE51-0F7191433D55}"/>
    <dgm:cxn modelId="{6CA1B1DA-54E7-4598-AF0B-2F3DDA8BAA49}" srcId="{7F6915B6-988C-449A-80FD-1223A4089155}" destId="{09FFCA45-1577-4F6F-BBB4-4B2D3A007134}" srcOrd="2" destOrd="0" parTransId="{A89B1B66-5AD8-4311-99A5-A228AFF07F63}" sibTransId="{8BD6EA1B-8D43-46B8-BFE6-E526626A63CB}"/>
    <dgm:cxn modelId="{671F47D2-4467-4BA0-89E1-D20A6B224146}" srcId="{7F6915B6-988C-449A-80FD-1223A4089155}" destId="{6BFA72EF-0919-4D60-864B-636687002DB6}" srcOrd="4" destOrd="0" parTransId="{9463E888-65B4-45BD-A28E-EC4058042CFB}" sibTransId="{3EB7CFB1-C349-4ED9-86A3-71133DB06408}"/>
    <dgm:cxn modelId="{CFAF63A4-503F-47B9-9001-27BD96C7D5B1}" type="presOf" srcId="{09FFCA45-1577-4F6F-BBB4-4B2D3A007134}" destId="{9C21B6CC-622D-4160-BB83-5ED2CC6E134B}" srcOrd="0" destOrd="0" presId="urn:microsoft.com/office/officeart/2005/8/layout/default"/>
    <dgm:cxn modelId="{867E3336-6061-4B2C-80D9-2E01027B350A}" type="presOf" srcId="{D6B71B1B-F58A-494C-BA6E-C991E824FE27}" destId="{468348D4-37FD-4BAB-8131-6529A8FD9AFC}" srcOrd="0" destOrd="0" presId="urn:microsoft.com/office/officeart/2005/8/layout/default"/>
    <dgm:cxn modelId="{1F848E01-9399-4191-90C2-58D0A30401C8}" type="presOf" srcId="{92624CA3-4D65-4ECA-A9CF-994145CCFD44}" destId="{B8FEED65-541A-4D29-BB28-1E4CAAADAF9E}" srcOrd="0" destOrd="0" presId="urn:microsoft.com/office/officeart/2005/8/layout/default"/>
    <dgm:cxn modelId="{DABAC4D7-0B81-4096-8026-BD6ECADCFAEE}" srcId="{7F6915B6-988C-449A-80FD-1223A4089155}" destId="{92624CA3-4D65-4ECA-A9CF-994145CCFD44}" srcOrd="1" destOrd="0" parTransId="{2A034D60-DF22-4D26-94BA-21988F3F85E4}" sibTransId="{763D53C1-EC9F-42BC-8C55-C2C75A14BCA7}"/>
    <dgm:cxn modelId="{E2D1DF7E-3A57-4B39-9DCD-CABEABEE414A}" type="presOf" srcId="{7F6915B6-988C-449A-80FD-1223A4089155}" destId="{74618999-A5D5-499D-9801-4ED464E8346C}" srcOrd="0" destOrd="0" presId="urn:microsoft.com/office/officeart/2005/8/layout/default"/>
    <dgm:cxn modelId="{C6776AD0-F9EF-422C-8A12-6B396DBF03E5}" type="presOf" srcId="{CCE98EA5-8742-488D-B20D-D2F12BA90A01}" destId="{ED74DF0C-E57C-4F22-B1C5-46E5F1447007}" srcOrd="0" destOrd="0" presId="urn:microsoft.com/office/officeart/2005/8/layout/default"/>
    <dgm:cxn modelId="{B706AEFE-3D15-4B21-B6C2-6EFF53A55308}" type="presOf" srcId="{6BFA72EF-0919-4D60-864B-636687002DB6}" destId="{B882F53D-2A65-4F00-923F-C0C4B7431CE0}" srcOrd="0" destOrd="0" presId="urn:microsoft.com/office/officeart/2005/8/layout/default"/>
    <dgm:cxn modelId="{0F6EE8BE-5696-4C21-BECA-39BEE59C8782}" type="presParOf" srcId="{74618999-A5D5-499D-9801-4ED464E8346C}" destId="{468348D4-37FD-4BAB-8131-6529A8FD9AFC}" srcOrd="0" destOrd="0" presId="urn:microsoft.com/office/officeart/2005/8/layout/default"/>
    <dgm:cxn modelId="{D45E4F85-1CF2-4E3B-9D03-4F7F4714FEC6}" type="presParOf" srcId="{74618999-A5D5-499D-9801-4ED464E8346C}" destId="{DD0A51CD-A3AB-4191-AF6D-EA9DA4D286C8}" srcOrd="1" destOrd="0" presId="urn:microsoft.com/office/officeart/2005/8/layout/default"/>
    <dgm:cxn modelId="{4E7A89BB-110D-425A-95BB-BD291CCED01D}" type="presParOf" srcId="{74618999-A5D5-499D-9801-4ED464E8346C}" destId="{B8FEED65-541A-4D29-BB28-1E4CAAADAF9E}" srcOrd="2" destOrd="0" presId="urn:microsoft.com/office/officeart/2005/8/layout/default"/>
    <dgm:cxn modelId="{40DEC745-4D2F-4FA6-B868-511EC9DE79A0}" type="presParOf" srcId="{74618999-A5D5-499D-9801-4ED464E8346C}" destId="{C2BC825F-2B4F-4D78-8CC7-0F8E1FF0A03F}" srcOrd="3" destOrd="0" presId="urn:microsoft.com/office/officeart/2005/8/layout/default"/>
    <dgm:cxn modelId="{8579347E-165C-4EE7-A3FE-0B50953A4720}" type="presParOf" srcId="{74618999-A5D5-499D-9801-4ED464E8346C}" destId="{9C21B6CC-622D-4160-BB83-5ED2CC6E134B}" srcOrd="4" destOrd="0" presId="urn:microsoft.com/office/officeart/2005/8/layout/default"/>
    <dgm:cxn modelId="{153209A3-BD6D-4305-BD17-AD78FC9B3327}" type="presParOf" srcId="{74618999-A5D5-499D-9801-4ED464E8346C}" destId="{6CC4B386-D2C8-4789-BB51-6CCF18C1B543}" srcOrd="5" destOrd="0" presId="urn:microsoft.com/office/officeart/2005/8/layout/default"/>
    <dgm:cxn modelId="{87C346D2-F81F-4798-B62E-4DC478BBEE71}" type="presParOf" srcId="{74618999-A5D5-499D-9801-4ED464E8346C}" destId="{ED74DF0C-E57C-4F22-B1C5-46E5F1447007}" srcOrd="6" destOrd="0" presId="urn:microsoft.com/office/officeart/2005/8/layout/default"/>
    <dgm:cxn modelId="{A46E2301-577D-47FA-8712-1D21886E994D}" type="presParOf" srcId="{74618999-A5D5-499D-9801-4ED464E8346C}" destId="{175ABB21-BBB9-482A-B4A8-61484BEE9D4F}" srcOrd="7" destOrd="0" presId="urn:microsoft.com/office/officeart/2005/8/layout/default"/>
    <dgm:cxn modelId="{EC8BB7D8-60B4-47E0-B3C1-686CB00AFD32}" type="presParOf" srcId="{74618999-A5D5-499D-9801-4ED464E8346C}" destId="{B882F53D-2A65-4F00-923F-C0C4B7431CE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5921BE-9FD8-4DE3-98DC-7B9D0A3451CB}" type="doc">
      <dgm:prSet loTypeId="urn:microsoft.com/office/officeart/2005/8/layout/default" loCatId="list" qsTypeId="urn:microsoft.com/office/officeart/2005/8/quickstyle/3d1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5C5CF5D4-FDDD-4BD4-A6E0-57296A4C8DAC}">
      <dgm:prSet phldrT="[Text]"/>
      <dgm:spPr/>
      <dgm:t>
        <a:bodyPr/>
        <a:lstStyle/>
        <a:p>
          <a:r>
            <a:rPr lang="cs-CZ" dirty="0" smtClean="0"/>
            <a:t>POLE</a:t>
          </a:r>
          <a:endParaRPr lang="cs-CZ" dirty="0"/>
        </a:p>
      </dgm:t>
    </dgm:pt>
    <dgm:pt modelId="{409D358F-BBD1-4EA8-AFE9-40157EC31492}" type="parTrans" cxnId="{99B2B20E-9365-4C81-B6EB-DAC8C0D4F7D1}">
      <dgm:prSet/>
      <dgm:spPr/>
      <dgm:t>
        <a:bodyPr/>
        <a:lstStyle/>
        <a:p>
          <a:endParaRPr lang="cs-CZ"/>
        </a:p>
      </dgm:t>
    </dgm:pt>
    <dgm:pt modelId="{8E2787E1-BD60-45D1-B968-5EE09538FBBD}" type="sibTrans" cxnId="{99B2B20E-9365-4C81-B6EB-DAC8C0D4F7D1}">
      <dgm:prSet/>
      <dgm:spPr/>
      <dgm:t>
        <a:bodyPr/>
        <a:lstStyle/>
        <a:p>
          <a:endParaRPr lang="cs-CZ"/>
        </a:p>
      </dgm:t>
    </dgm:pt>
    <dgm:pt modelId="{6F07AB6D-22AF-4388-84CB-13982F2A92BD}">
      <dgm:prSet phldrT="[Text]"/>
      <dgm:spPr/>
      <dgm:t>
        <a:bodyPr/>
        <a:lstStyle/>
        <a:p>
          <a:r>
            <a:rPr lang="cs-CZ" dirty="0" smtClean="0"/>
            <a:t>RYBNÍK</a:t>
          </a:r>
          <a:endParaRPr lang="cs-CZ" dirty="0"/>
        </a:p>
      </dgm:t>
    </dgm:pt>
    <dgm:pt modelId="{BD6D1B63-F198-4514-ABFF-40FB10B962CD}" type="parTrans" cxnId="{D1E4684D-B4A5-4717-89C2-6642E6D10105}">
      <dgm:prSet/>
      <dgm:spPr/>
      <dgm:t>
        <a:bodyPr/>
        <a:lstStyle/>
        <a:p>
          <a:endParaRPr lang="cs-CZ"/>
        </a:p>
      </dgm:t>
    </dgm:pt>
    <dgm:pt modelId="{F81E0E53-B86F-4F8B-B5E4-7736CF70B5F7}" type="sibTrans" cxnId="{D1E4684D-B4A5-4717-89C2-6642E6D10105}">
      <dgm:prSet/>
      <dgm:spPr/>
      <dgm:t>
        <a:bodyPr/>
        <a:lstStyle/>
        <a:p>
          <a:endParaRPr lang="cs-CZ"/>
        </a:p>
      </dgm:t>
    </dgm:pt>
    <dgm:pt modelId="{AFF35279-8FC8-4509-A826-5AE4A8E175CB}">
      <dgm:prSet phldrT="[Text]"/>
      <dgm:spPr/>
      <dgm:t>
        <a:bodyPr/>
        <a:lstStyle/>
        <a:p>
          <a:r>
            <a:rPr lang="cs-CZ" dirty="0" smtClean="0"/>
            <a:t>VINICE</a:t>
          </a:r>
          <a:endParaRPr lang="cs-CZ" dirty="0"/>
        </a:p>
      </dgm:t>
    </dgm:pt>
    <dgm:pt modelId="{EC54913E-5712-4BD2-8A66-599844A9CF42}" type="parTrans" cxnId="{4EF81444-7EF3-4B15-803E-53DA2BD52C74}">
      <dgm:prSet/>
      <dgm:spPr/>
      <dgm:t>
        <a:bodyPr/>
        <a:lstStyle/>
        <a:p>
          <a:endParaRPr lang="cs-CZ"/>
        </a:p>
      </dgm:t>
    </dgm:pt>
    <dgm:pt modelId="{E6CC7546-B1CF-4887-94C2-1C2233FB96E3}" type="sibTrans" cxnId="{4EF81444-7EF3-4B15-803E-53DA2BD52C74}">
      <dgm:prSet/>
      <dgm:spPr/>
      <dgm:t>
        <a:bodyPr/>
        <a:lstStyle/>
        <a:p>
          <a:endParaRPr lang="cs-CZ"/>
        </a:p>
      </dgm:t>
    </dgm:pt>
    <dgm:pt modelId="{AE435954-D771-4ADE-8621-DDD534218830}">
      <dgm:prSet phldrT="[Text]"/>
      <dgm:spPr/>
      <dgm:t>
        <a:bodyPr/>
        <a:lstStyle/>
        <a:p>
          <a:r>
            <a:rPr lang="cs-CZ" dirty="0" smtClean="0"/>
            <a:t>SAD</a:t>
          </a:r>
          <a:endParaRPr lang="cs-CZ" dirty="0"/>
        </a:p>
      </dgm:t>
    </dgm:pt>
    <dgm:pt modelId="{11557E2E-157F-4BA1-8E35-4729C02A0FC1}" type="parTrans" cxnId="{4CFD44DF-80A9-429B-B53F-DBE483430DB5}">
      <dgm:prSet/>
      <dgm:spPr/>
      <dgm:t>
        <a:bodyPr/>
        <a:lstStyle/>
        <a:p>
          <a:endParaRPr lang="cs-CZ"/>
        </a:p>
      </dgm:t>
    </dgm:pt>
    <dgm:pt modelId="{591B13AD-7E78-4276-A99E-0C8387381002}" type="sibTrans" cxnId="{4CFD44DF-80A9-429B-B53F-DBE483430DB5}">
      <dgm:prSet/>
      <dgm:spPr/>
      <dgm:t>
        <a:bodyPr/>
        <a:lstStyle/>
        <a:p>
          <a:endParaRPr lang="cs-CZ"/>
        </a:p>
      </dgm:t>
    </dgm:pt>
    <dgm:pt modelId="{35C5920D-C308-4596-8148-464B8E5DAA6A}">
      <dgm:prSet phldrT="[Text]"/>
      <dgm:spPr/>
      <dgm:t>
        <a:bodyPr/>
        <a:lstStyle/>
        <a:p>
          <a:r>
            <a:rPr lang="cs-CZ" dirty="0" smtClean="0"/>
            <a:t>ZAHRADY</a:t>
          </a:r>
          <a:endParaRPr lang="cs-CZ" dirty="0"/>
        </a:p>
      </dgm:t>
    </dgm:pt>
    <dgm:pt modelId="{71D8DBEC-75DD-42F9-AB13-A5D2754C6EC3}" type="parTrans" cxnId="{913E49BB-B420-49DF-AF12-3B23C5B75A6F}">
      <dgm:prSet/>
      <dgm:spPr/>
      <dgm:t>
        <a:bodyPr/>
        <a:lstStyle/>
        <a:p>
          <a:endParaRPr lang="cs-CZ"/>
        </a:p>
      </dgm:t>
    </dgm:pt>
    <dgm:pt modelId="{3AAD404C-CD8A-49F1-A6A8-2379D0383A7A}" type="sibTrans" cxnId="{913E49BB-B420-49DF-AF12-3B23C5B75A6F}">
      <dgm:prSet/>
      <dgm:spPr/>
      <dgm:t>
        <a:bodyPr/>
        <a:lstStyle/>
        <a:p>
          <a:endParaRPr lang="cs-CZ"/>
        </a:p>
      </dgm:t>
    </dgm:pt>
    <dgm:pt modelId="{28AD7842-37AE-4C61-99DC-0F06770E2BCB}" type="pres">
      <dgm:prSet presAssocID="{215921BE-9FD8-4DE3-98DC-7B9D0A3451C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E07E25-8A3B-4E67-B91A-6D8D48EC578B}" type="pres">
      <dgm:prSet presAssocID="{5C5CF5D4-FDDD-4BD4-A6E0-57296A4C8DA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90CDC8-5881-4CE7-B4B2-5C06F1C424E8}" type="pres">
      <dgm:prSet presAssocID="{8E2787E1-BD60-45D1-B968-5EE09538FBBD}" presName="sibTrans" presStyleCnt="0"/>
      <dgm:spPr/>
    </dgm:pt>
    <dgm:pt modelId="{49251BA8-EC3D-4CC8-B79E-6B774ED62DDC}" type="pres">
      <dgm:prSet presAssocID="{6F07AB6D-22AF-4388-84CB-13982F2A92B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84540A-831C-43C7-9A0F-D128017786CF}" type="pres">
      <dgm:prSet presAssocID="{F81E0E53-B86F-4F8B-B5E4-7736CF70B5F7}" presName="sibTrans" presStyleCnt="0"/>
      <dgm:spPr/>
    </dgm:pt>
    <dgm:pt modelId="{5E5F129B-068F-4538-AA1D-03DF906F1609}" type="pres">
      <dgm:prSet presAssocID="{AFF35279-8FC8-4509-A826-5AE4A8E175C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CFAC9-1EE0-41B7-BBDD-FF410805D436}" type="pres">
      <dgm:prSet presAssocID="{E6CC7546-B1CF-4887-94C2-1C2233FB96E3}" presName="sibTrans" presStyleCnt="0"/>
      <dgm:spPr/>
    </dgm:pt>
    <dgm:pt modelId="{967EEF7C-64C4-4AF9-AE88-945375F16061}" type="pres">
      <dgm:prSet presAssocID="{AE435954-D771-4ADE-8621-DDD53421883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82CF5D-E887-44C1-AE7C-C5448578F544}" type="pres">
      <dgm:prSet presAssocID="{591B13AD-7E78-4276-A99E-0C8387381002}" presName="sibTrans" presStyleCnt="0"/>
      <dgm:spPr/>
    </dgm:pt>
    <dgm:pt modelId="{E433DF29-EC58-4F7A-AE3E-3DF48E614DDD}" type="pres">
      <dgm:prSet presAssocID="{35C5920D-C308-4596-8148-464B8E5DAA6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402B6E-365E-4B0F-AC7A-7CEB1924E3AE}" type="presOf" srcId="{AFF35279-8FC8-4509-A826-5AE4A8E175CB}" destId="{5E5F129B-068F-4538-AA1D-03DF906F1609}" srcOrd="0" destOrd="0" presId="urn:microsoft.com/office/officeart/2005/8/layout/default"/>
    <dgm:cxn modelId="{99B2B20E-9365-4C81-B6EB-DAC8C0D4F7D1}" srcId="{215921BE-9FD8-4DE3-98DC-7B9D0A3451CB}" destId="{5C5CF5D4-FDDD-4BD4-A6E0-57296A4C8DAC}" srcOrd="0" destOrd="0" parTransId="{409D358F-BBD1-4EA8-AFE9-40157EC31492}" sibTransId="{8E2787E1-BD60-45D1-B968-5EE09538FBBD}"/>
    <dgm:cxn modelId="{913E49BB-B420-49DF-AF12-3B23C5B75A6F}" srcId="{215921BE-9FD8-4DE3-98DC-7B9D0A3451CB}" destId="{35C5920D-C308-4596-8148-464B8E5DAA6A}" srcOrd="4" destOrd="0" parTransId="{71D8DBEC-75DD-42F9-AB13-A5D2754C6EC3}" sibTransId="{3AAD404C-CD8A-49F1-A6A8-2379D0383A7A}"/>
    <dgm:cxn modelId="{4EF81444-7EF3-4B15-803E-53DA2BD52C74}" srcId="{215921BE-9FD8-4DE3-98DC-7B9D0A3451CB}" destId="{AFF35279-8FC8-4509-A826-5AE4A8E175CB}" srcOrd="2" destOrd="0" parTransId="{EC54913E-5712-4BD2-8A66-599844A9CF42}" sibTransId="{E6CC7546-B1CF-4887-94C2-1C2233FB96E3}"/>
    <dgm:cxn modelId="{9E1A4217-E30C-470F-B7D1-872049304DF1}" type="presOf" srcId="{215921BE-9FD8-4DE3-98DC-7B9D0A3451CB}" destId="{28AD7842-37AE-4C61-99DC-0F06770E2BCB}" srcOrd="0" destOrd="0" presId="urn:microsoft.com/office/officeart/2005/8/layout/default"/>
    <dgm:cxn modelId="{D1E4684D-B4A5-4717-89C2-6642E6D10105}" srcId="{215921BE-9FD8-4DE3-98DC-7B9D0A3451CB}" destId="{6F07AB6D-22AF-4388-84CB-13982F2A92BD}" srcOrd="1" destOrd="0" parTransId="{BD6D1B63-F198-4514-ABFF-40FB10B962CD}" sibTransId="{F81E0E53-B86F-4F8B-B5E4-7736CF70B5F7}"/>
    <dgm:cxn modelId="{FC1E4138-C71B-4672-88F8-279BED6BE553}" type="presOf" srcId="{35C5920D-C308-4596-8148-464B8E5DAA6A}" destId="{E433DF29-EC58-4F7A-AE3E-3DF48E614DDD}" srcOrd="0" destOrd="0" presId="urn:microsoft.com/office/officeart/2005/8/layout/default"/>
    <dgm:cxn modelId="{3BC32F2B-79C1-48B2-95C3-52F8D64A6A94}" type="presOf" srcId="{6F07AB6D-22AF-4388-84CB-13982F2A92BD}" destId="{49251BA8-EC3D-4CC8-B79E-6B774ED62DDC}" srcOrd="0" destOrd="0" presId="urn:microsoft.com/office/officeart/2005/8/layout/default"/>
    <dgm:cxn modelId="{B5AF466A-D8BE-4D9E-A20C-047211C06BC6}" type="presOf" srcId="{AE435954-D771-4ADE-8621-DDD534218830}" destId="{967EEF7C-64C4-4AF9-AE88-945375F16061}" srcOrd="0" destOrd="0" presId="urn:microsoft.com/office/officeart/2005/8/layout/default"/>
    <dgm:cxn modelId="{4CFD44DF-80A9-429B-B53F-DBE483430DB5}" srcId="{215921BE-9FD8-4DE3-98DC-7B9D0A3451CB}" destId="{AE435954-D771-4ADE-8621-DDD534218830}" srcOrd="3" destOrd="0" parTransId="{11557E2E-157F-4BA1-8E35-4729C02A0FC1}" sibTransId="{591B13AD-7E78-4276-A99E-0C8387381002}"/>
    <dgm:cxn modelId="{555ACB4E-251F-473B-B9DD-A33A79E2910C}" type="presOf" srcId="{5C5CF5D4-FDDD-4BD4-A6E0-57296A4C8DAC}" destId="{56E07E25-8A3B-4E67-B91A-6D8D48EC578B}" srcOrd="0" destOrd="0" presId="urn:microsoft.com/office/officeart/2005/8/layout/default"/>
    <dgm:cxn modelId="{CA63A2C4-9E27-4E20-9E42-29E6AAE2721E}" type="presParOf" srcId="{28AD7842-37AE-4C61-99DC-0F06770E2BCB}" destId="{56E07E25-8A3B-4E67-B91A-6D8D48EC578B}" srcOrd="0" destOrd="0" presId="urn:microsoft.com/office/officeart/2005/8/layout/default"/>
    <dgm:cxn modelId="{364904AB-AF6F-481F-8DFC-D7D00641616D}" type="presParOf" srcId="{28AD7842-37AE-4C61-99DC-0F06770E2BCB}" destId="{E990CDC8-5881-4CE7-B4B2-5C06F1C424E8}" srcOrd="1" destOrd="0" presId="urn:microsoft.com/office/officeart/2005/8/layout/default"/>
    <dgm:cxn modelId="{381F77F9-0707-474B-A1CD-D8428A8C764A}" type="presParOf" srcId="{28AD7842-37AE-4C61-99DC-0F06770E2BCB}" destId="{49251BA8-EC3D-4CC8-B79E-6B774ED62DDC}" srcOrd="2" destOrd="0" presId="urn:microsoft.com/office/officeart/2005/8/layout/default"/>
    <dgm:cxn modelId="{B1B580D0-14D8-45B7-9368-31C836CF622F}" type="presParOf" srcId="{28AD7842-37AE-4C61-99DC-0F06770E2BCB}" destId="{F984540A-831C-43C7-9A0F-D128017786CF}" srcOrd="3" destOrd="0" presId="urn:microsoft.com/office/officeart/2005/8/layout/default"/>
    <dgm:cxn modelId="{B1F92E41-1FA2-480B-905A-45A9233468C0}" type="presParOf" srcId="{28AD7842-37AE-4C61-99DC-0F06770E2BCB}" destId="{5E5F129B-068F-4538-AA1D-03DF906F1609}" srcOrd="4" destOrd="0" presId="urn:microsoft.com/office/officeart/2005/8/layout/default"/>
    <dgm:cxn modelId="{4611AC5C-D5C6-400A-B4F7-38693B2ABE98}" type="presParOf" srcId="{28AD7842-37AE-4C61-99DC-0F06770E2BCB}" destId="{C0CCFAC9-1EE0-41B7-BBDD-FF410805D436}" srcOrd="5" destOrd="0" presId="urn:microsoft.com/office/officeart/2005/8/layout/default"/>
    <dgm:cxn modelId="{784EDCA0-5466-4DBF-B6DF-BA9B342046F8}" type="presParOf" srcId="{28AD7842-37AE-4C61-99DC-0F06770E2BCB}" destId="{967EEF7C-64C4-4AF9-AE88-945375F16061}" srcOrd="6" destOrd="0" presId="urn:microsoft.com/office/officeart/2005/8/layout/default"/>
    <dgm:cxn modelId="{10C5D3C2-AF20-4AA1-BECC-B75851BF132C}" type="presParOf" srcId="{28AD7842-37AE-4C61-99DC-0F06770E2BCB}" destId="{5882CF5D-E887-44C1-AE7C-C5448578F544}" srcOrd="7" destOrd="0" presId="urn:microsoft.com/office/officeart/2005/8/layout/default"/>
    <dgm:cxn modelId="{EF703775-8FFA-482C-B5E5-F266930FF172}" type="presParOf" srcId="{28AD7842-37AE-4C61-99DC-0F06770E2BCB}" destId="{E433DF29-EC58-4F7A-AE3E-3DF48E614DD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7DA521A-57C4-47A7-87DD-256E7D1C8803}">
      <dsp:nvSpPr>
        <dsp:cNvPr id="0" name=""/>
        <dsp:cNvSpPr/>
      </dsp:nvSpPr>
      <dsp:spPr>
        <a:xfrm>
          <a:off x="0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NEBUNĚČNÍ</a:t>
          </a:r>
          <a:endParaRPr lang="cs-CZ" sz="2600" kern="1200" dirty="0"/>
        </a:p>
      </dsp:txBody>
      <dsp:txXfrm>
        <a:off x="0" y="523080"/>
        <a:ext cx="2571749" cy="1543050"/>
      </dsp:txXfrm>
    </dsp:sp>
    <dsp:sp modelId="{BF05923D-81A9-4DAD-A8D8-F57511CB0D3F}">
      <dsp:nvSpPr>
        <dsp:cNvPr id="0" name=""/>
        <dsp:cNvSpPr/>
      </dsp:nvSpPr>
      <dsp:spPr>
        <a:xfrm>
          <a:off x="2828925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hueOff val="-209531"/>
                <a:satOff val="-2415"/>
                <a:lumOff val="54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209531"/>
                <a:satOff val="-2415"/>
                <a:lumOff val="540"/>
                <a:alphaOff val="0"/>
                <a:tint val="86000"/>
                <a:satMod val="115000"/>
              </a:schemeClr>
            </a:gs>
            <a:gs pos="100000">
              <a:schemeClr val="accent2">
                <a:hueOff val="-209531"/>
                <a:satOff val="-2415"/>
                <a:lumOff val="54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209531"/>
              <a:satOff val="-2415"/>
              <a:lumOff val="54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PRVOBUNĚČNÍ</a:t>
          </a:r>
          <a:endParaRPr lang="cs-CZ" sz="2600" kern="1200" dirty="0"/>
        </a:p>
      </dsp:txBody>
      <dsp:txXfrm>
        <a:off x="2828925" y="523080"/>
        <a:ext cx="2571749" cy="1543050"/>
      </dsp:txXfrm>
    </dsp:sp>
    <dsp:sp modelId="{D3CD3D4E-573F-4BC0-91E1-98A2D5A06A79}">
      <dsp:nvSpPr>
        <dsp:cNvPr id="0" name=""/>
        <dsp:cNvSpPr/>
      </dsp:nvSpPr>
      <dsp:spPr>
        <a:xfrm>
          <a:off x="5657849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hueOff val="-419062"/>
                <a:satOff val="-4829"/>
                <a:lumOff val="107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419062"/>
                <a:satOff val="-4829"/>
                <a:lumOff val="1079"/>
                <a:alphaOff val="0"/>
                <a:tint val="86000"/>
                <a:satMod val="115000"/>
              </a:schemeClr>
            </a:gs>
            <a:gs pos="100000">
              <a:schemeClr val="accent2">
                <a:hueOff val="-419062"/>
                <a:satOff val="-4829"/>
                <a:lumOff val="107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419062"/>
              <a:satOff val="-4829"/>
              <a:lumOff val="107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HOUBY</a:t>
          </a:r>
          <a:endParaRPr lang="cs-CZ" sz="2600" kern="1200" dirty="0"/>
        </a:p>
      </dsp:txBody>
      <dsp:txXfrm>
        <a:off x="5657849" y="523080"/>
        <a:ext cx="2571749" cy="1543050"/>
      </dsp:txXfrm>
    </dsp:sp>
    <dsp:sp modelId="{85ED39B7-5C9A-456B-910B-CE62C2B87F19}">
      <dsp:nvSpPr>
        <dsp:cNvPr id="0" name=""/>
        <dsp:cNvSpPr/>
      </dsp:nvSpPr>
      <dsp:spPr>
        <a:xfrm>
          <a:off x="1414462" y="2323305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hueOff val="-628592"/>
                <a:satOff val="-7244"/>
                <a:lumOff val="161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628592"/>
                <a:satOff val="-7244"/>
                <a:lumOff val="1619"/>
                <a:alphaOff val="0"/>
                <a:tint val="86000"/>
                <a:satMod val="115000"/>
              </a:schemeClr>
            </a:gs>
            <a:gs pos="100000">
              <a:schemeClr val="accent2">
                <a:hueOff val="-628592"/>
                <a:satOff val="-7244"/>
                <a:lumOff val="161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628592"/>
              <a:satOff val="-7244"/>
              <a:lumOff val="161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ROSTLINY</a:t>
          </a:r>
          <a:endParaRPr lang="cs-CZ" sz="2600" kern="1200" dirty="0"/>
        </a:p>
      </dsp:txBody>
      <dsp:txXfrm>
        <a:off x="1414462" y="2323305"/>
        <a:ext cx="2571749" cy="1543050"/>
      </dsp:txXfrm>
    </dsp:sp>
    <dsp:sp modelId="{592A9BB7-ADBE-49A9-9E62-BC1F1B8D5D1C}">
      <dsp:nvSpPr>
        <dsp:cNvPr id="0" name=""/>
        <dsp:cNvSpPr/>
      </dsp:nvSpPr>
      <dsp:spPr>
        <a:xfrm>
          <a:off x="4243387" y="2323305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hueOff val="-838123"/>
                <a:satOff val="-9658"/>
                <a:lumOff val="215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-838123"/>
                <a:satOff val="-9658"/>
                <a:lumOff val="2159"/>
                <a:alphaOff val="0"/>
                <a:tint val="86000"/>
                <a:satMod val="115000"/>
              </a:schemeClr>
            </a:gs>
            <a:gs pos="100000">
              <a:schemeClr val="accent2">
                <a:hueOff val="-838123"/>
                <a:satOff val="-9658"/>
                <a:lumOff val="215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-838123"/>
              <a:satOff val="-9658"/>
              <a:lumOff val="215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ŽIVOČICHOVÉ</a:t>
          </a:r>
          <a:endParaRPr lang="cs-CZ" sz="2600" kern="1200" dirty="0"/>
        </a:p>
      </dsp:txBody>
      <dsp:txXfrm>
        <a:off x="4243387" y="2323305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1497EA9-C229-4755-85CE-0D4C67A7D2A4}">
      <dsp:nvSpPr>
        <dsp:cNvPr id="0" name=""/>
        <dsp:cNvSpPr/>
      </dsp:nvSpPr>
      <dsp:spPr>
        <a:xfrm>
          <a:off x="23660" y="72012"/>
          <a:ext cx="1904999" cy="1143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PRODUCENTI</a:t>
          </a:r>
          <a:endParaRPr lang="cs-CZ" sz="2000" kern="1200" dirty="0"/>
        </a:p>
      </dsp:txBody>
      <dsp:txXfrm>
        <a:off x="23660" y="72012"/>
        <a:ext cx="1904999" cy="1143000"/>
      </dsp:txXfrm>
    </dsp:sp>
    <dsp:sp modelId="{ADF1C3B9-3A10-41E4-80D4-0F2B8FAAFC13}">
      <dsp:nvSpPr>
        <dsp:cNvPr id="0" name=""/>
        <dsp:cNvSpPr/>
      </dsp:nvSpPr>
      <dsp:spPr>
        <a:xfrm>
          <a:off x="2095500" y="84459"/>
          <a:ext cx="1904999" cy="1143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KONZUMENTI</a:t>
          </a:r>
          <a:endParaRPr lang="cs-CZ" sz="2000" kern="1200" dirty="0"/>
        </a:p>
      </dsp:txBody>
      <dsp:txXfrm>
        <a:off x="2095500" y="84459"/>
        <a:ext cx="1904999" cy="1143000"/>
      </dsp:txXfrm>
    </dsp:sp>
    <dsp:sp modelId="{2F6584A2-AE9D-4BC3-90D5-EB99ABB29A0F}">
      <dsp:nvSpPr>
        <dsp:cNvPr id="0" name=""/>
        <dsp:cNvSpPr/>
      </dsp:nvSpPr>
      <dsp:spPr>
        <a:xfrm>
          <a:off x="4191000" y="84459"/>
          <a:ext cx="1904999" cy="1143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ROZKLADAČI</a:t>
          </a:r>
          <a:endParaRPr lang="cs-CZ" sz="2000" kern="1200" dirty="0"/>
        </a:p>
      </dsp:txBody>
      <dsp:txXfrm>
        <a:off x="4191000" y="84459"/>
        <a:ext cx="1904999" cy="11430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37ACAAB-DB0A-4FB8-B28D-78B0D6C83F56}">
      <dsp:nvSpPr>
        <dsp:cNvPr id="0" name=""/>
        <dsp:cNvSpPr/>
      </dsp:nvSpPr>
      <dsp:spPr>
        <a:xfrm>
          <a:off x="337011" y="1451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KOPRETINA</a:t>
          </a:r>
          <a:endParaRPr lang="cs-CZ" sz="1300" kern="1200" dirty="0"/>
        </a:p>
      </dsp:txBody>
      <dsp:txXfrm>
        <a:off x="337011" y="1451"/>
        <a:ext cx="1064513" cy="638708"/>
      </dsp:txXfrm>
    </dsp:sp>
    <dsp:sp modelId="{9AC1E2EC-F279-4517-97F3-3C19E257B518}">
      <dsp:nvSpPr>
        <dsp:cNvPr id="0" name=""/>
        <dsp:cNvSpPr/>
      </dsp:nvSpPr>
      <dsp:spPr>
        <a:xfrm>
          <a:off x="337011" y="746610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BĚLÁSEK </a:t>
          </a:r>
          <a:endParaRPr lang="cs-CZ" sz="1300" kern="1200" dirty="0"/>
        </a:p>
      </dsp:txBody>
      <dsp:txXfrm>
        <a:off x="337011" y="746610"/>
        <a:ext cx="1064513" cy="638708"/>
      </dsp:txXfrm>
    </dsp:sp>
    <dsp:sp modelId="{DD023361-9967-4ED4-9BFB-CC8D3CF9A715}">
      <dsp:nvSpPr>
        <dsp:cNvPr id="0" name=""/>
        <dsp:cNvSpPr/>
      </dsp:nvSpPr>
      <dsp:spPr>
        <a:xfrm>
          <a:off x="337011" y="1491770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VÁŽKA</a:t>
          </a:r>
          <a:endParaRPr lang="cs-CZ" sz="1300" kern="1200" dirty="0"/>
        </a:p>
      </dsp:txBody>
      <dsp:txXfrm>
        <a:off x="337011" y="1491770"/>
        <a:ext cx="1064513" cy="638708"/>
      </dsp:txXfrm>
    </dsp:sp>
    <dsp:sp modelId="{54D9F5D4-9BD4-4D70-831E-AE09BDD55E8C}">
      <dsp:nvSpPr>
        <dsp:cNvPr id="0" name=""/>
        <dsp:cNvSpPr/>
      </dsp:nvSpPr>
      <dsp:spPr>
        <a:xfrm>
          <a:off x="337011" y="2236929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SKOKAN</a:t>
          </a:r>
          <a:endParaRPr lang="cs-CZ" sz="1300" kern="1200" dirty="0"/>
        </a:p>
      </dsp:txBody>
      <dsp:txXfrm>
        <a:off x="337011" y="2236929"/>
        <a:ext cx="1064513" cy="638708"/>
      </dsp:txXfrm>
    </dsp:sp>
    <dsp:sp modelId="{64A1127C-8663-47AD-9F97-6EE90DD261A9}">
      <dsp:nvSpPr>
        <dsp:cNvPr id="0" name=""/>
        <dsp:cNvSpPr/>
      </dsp:nvSpPr>
      <dsp:spPr>
        <a:xfrm>
          <a:off x="337011" y="2982089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UŽOVKA</a:t>
          </a:r>
          <a:endParaRPr lang="cs-CZ" sz="1300" kern="1200" dirty="0"/>
        </a:p>
      </dsp:txBody>
      <dsp:txXfrm>
        <a:off x="337011" y="2982089"/>
        <a:ext cx="1064513" cy="638708"/>
      </dsp:txXfrm>
    </dsp:sp>
    <dsp:sp modelId="{2EB779B3-E321-4555-B633-11531C4919A7}">
      <dsp:nvSpPr>
        <dsp:cNvPr id="0" name=""/>
        <dsp:cNvSpPr/>
      </dsp:nvSpPr>
      <dsp:spPr>
        <a:xfrm>
          <a:off x="337011" y="3727249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ČÁP</a:t>
          </a:r>
          <a:endParaRPr lang="cs-CZ" sz="1300" kern="1200" dirty="0"/>
        </a:p>
      </dsp:txBody>
      <dsp:txXfrm>
        <a:off x="337011" y="3727249"/>
        <a:ext cx="1064513" cy="638708"/>
      </dsp:txXfrm>
    </dsp:sp>
    <dsp:sp modelId="{593E6475-6306-49CF-9DCC-3EFD3842EB39}">
      <dsp:nvSpPr>
        <dsp:cNvPr id="0" name=""/>
        <dsp:cNvSpPr/>
      </dsp:nvSpPr>
      <dsp:spPr>
        <a:xfrm>
          <a:off x="337011" y="4472408"/>
          <a:ext cx="1064513" cy="638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ŽÍŽALA</a:t>
          </a:r>
          <a:endParaRPr lang="cs-CZ" sz="1300" kern="1200" dirty="0"/>
        </a:p>
      </dsp:txBody>
      <dsp:txXfrm>
        <a:off x="337011" y="4472408"/>
        <a:ext cx="1064513" cy="638708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6638027-EA33-499A-8F65-0F892CBBB3DE}">
      <dsp:nvSpPr>
        <dsp:cNvPr id="0" name=""/>
        <dsp:cNvSpPr/>
      </dsp:nvSpPr>
      <dsp:spPr>
        <a:xfrm>
          <a:off x="2898532" y="1516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2898532" y="1516"/>
        <a:ext cx="971686" cy="631595"/>
      </dsp:txXfrm>
    </dsp:sp>
    <dsp:sp modelId="{8284F65C-0CAF-49F3-8685-EA73C11F403F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2417340" y="107460"/>
              </a:moveTo>
              <a:arcTo wR="1804011" hR="1804011" stAng="17392540" swAng="7728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F3614C-0290-4E0F-8298-0BBB40E46739}">
      <dsp:nvSpPr>
        <dsp:cNvPr id="0" name=""/>
        <dsp:cNvSpPr/>
      </dsp:nvSpPr>
      <dsp:spPr>
        <a:xfrm>
          <a:off x="4308966" y="680745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4308966" y="680745"/>
        <a:ext cx="971686" cy="631595"/>
      </dsp:txXfrm>
    </dsp:sp>
    <dsp:sp modelId="{2E09D2FD-B6C0-4A11-B03F-CE2D7A07A7A7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3490060" y="1162374"/>
              </a:moveTo>
              <a:arcTo wR="1804011" hR="1804011" stAng="20349921" swAng="106479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FE7EC3-A163-4EA6-95F2-CC4648294BC6}">
      <dsp:nvSpPr>
        <dsp:cNvPr id="0" name=""/>
        <dsp:cNvSpPr/>
      </dsp:nvSpPr>
      <dsp:spPr>
        <a:xfrm>
          <a:off x="4657314" y="2206959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4657314" y="2206959"/>
        <a:ext cx="971686" cy="631595"/>
      </dsp:txXfrm>
    </dsp:sp>
    <dsp:sp modelId="{F0651C9B-C340-47FA-BAD5-50222B463A6A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3396578" y="2651472"/>
              </a:moveTo>
              <a:arcTo wR="1804011" hR="1804011" stAng="1681140" swAng="83602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7D6B55-8397-4AD0-8011-3E6AE139F22E}">
      <dsp:nvSpPr>
        <dsp:cNvPr id="0" name=""/>
        <dsp:cNvSpPr/>
      </dsp:nvSpPr>
      <dsp:spPr>
        <a:xfrm>
          <a:off x="3681264" y="3430887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3681264" y="3430887"/>
        <a:ext cx="971686" cy="631595"/>
      </dsp:txXfrm>
    </dsp:sp>
    <dsp:sp modelId="{505AEC77-43C9-4B58-B9FB-7A3E5CC7B1F7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1983205" y="3599101"/>
              </a:moveTo>
              <a:arcTo wR="1804011" hR="1804011" stAng="5057962" swAng="6840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C49355-5B3A-4DB2-BB9E-424FE9C2B6FB}">
      <dsp:nvSpPr>
        <dsp:cNvPr id="0" name=""/>
        <dsp:cNvSpPr/>
      </dsp:nvSpPr>
      <dsp:spPr>
        <a:xfrm>
          <a:off x="2115801" y="3430887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2115801" y="3430887"/>
        <a:ext cx="971686" cy="631595"/>
      </dsp:txXfrm>
    </dsp:sp>
    <dsp:sp modelId="{155AEB6E-4885-4C67-A45B-1542B848986A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462373" y="3010023"/>
              </a:moveTo>
              <a:arcTo wR="1804011" hR="1804011" stAng="8282839" swAng="83602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47A5E1-F424-46A9-9236-2F2CA0A6E2F6}">
      <dsp:nvSpPr>
        <dsp:cNvPr id="0" name=""/>
        <dsp:cNvSpPr/>
      </dsp:nvSpPr>
      <dsp:spPr>
        <a:xfrm>
          <a:off x="1139751" y="2206959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1139751" y="2206959"/>
        <a:ext cx="971686" cy="631595"/>
      </dsp:txXfrm>
    </dsp:sp>
    <dsp:sp modelId="{664B7545-0837-4E5A-BD6B-181E867F754A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2619" y="1706828"/>
              </a:moveTo>
              <a:arcTo wR="1804011" hR="1804011" stAng="10985283" swAng="106479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251798-9F3A-40E6-8157-CE08B89CF47B}">
      <dsp:nvSpPr>
        <dsp:cNvPr id="0" name=""/>
        <dsp:cNvSpPr/>
      </dsp:nvSpPr>
      <dsp:spPr>
        <a:xfrm>
          <a:off x="1488099" y="680745"/>
          <a:ext cx="971686" cy="631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1488099" y="680745"/>
        <a:ext cx="971686" cy="631595"/>
      </dsp:txXfrm>
    </dsp:sp>
    <dsp:sp modelId="{4DC38D97-6632-4F5E-91D8-6AB7CC573C8E}">
      <dsp:nvSpPr>
        <dsp:cNvPr id="0" name=""/>
        <dsp:cNvSpPr/>
      </dsp:nvSpPr>
      <dsp:spPr>
        <a:xfrm>
          <a:off x="1580364" y="317314"/>
          <a:ext cx="3608023" cy="3608023"/>
        </a:xfrm>
        <a:custGeom>
          <a:avLst/>
          <a:gdLst/>
          <a:ahLst/>
          <a:cxnLst/>
          <a:rect l="0" t="0" r="0" b="0"/>
          <a:pathLst>
            <a:path>
              <a:moveTo>
                <a:pt x="827915" y="286878"/>
              </a:moveTo>
              <a:arcTo wR="1804011" hR="1804011" stAng="14234610" swAng="7728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DE218FF-BAFC-4A44-A8DD-AC402AF68486}">
      <dsp:nvSpPr>
        <dsp:cNvPr id="0" name=""/>
        <dsp:cNvSpPr/>
      </dsp:nvSpPr>
      <dsp:spPr>
        <a:xfrm>
          <a:off x="0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RYBNÍK</a:t>
          </a:r>
          <a:endParaRPr lang="cs-CZ" sz="4900" kern="1200" dirty="0"/>
        </a:p>
      </dsp:txBody>
      <dsp:txXfrm>
        <a:off x="0" y="523080"/>
        <a:ext cx="2571749" cy="1543050"/>
      </dsp:txXfrm>
    </dsp:sp>
    <dsp:sp modelId="{0AF0CCE6-A6DF-44BD-82CF-65A42FCF0044}">
      <dsp:nvSpPr>
        <dsp:cNvPr id="0" name=""/>
        <dsp:cNvSpPr/>
      </dsp:nvSpPr>
      <dsp:spPr>
        <a:xfrm>
          <a:off x="2828925" y="523080"/>
          <a:ext cx="2571749" cy="154305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3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POLE</a:t>
          </a:r>
          <a:endParaRPr lang="cs-CZ" sz="4900" kern="1200" dirty="0"/>
        </a:p>
      </dsp:txBody>
      <dsp:txXfrm>
        <a:off x="2828925" y="523080"/>
        <a:ext cx="2571749" cy="1543050"/>
      </dsp:txXfrm>
    </dsp:sp>
    <dsp:sp modelId="{2413CE52-0B2D-4096-BF09-81FB5589EF6A}">
      <dsp:nvSpPr>
        <dsp:cNvPr id="0" name=""/>
        <dsp:cNvSpPr/>
      </dsp:nvSpPr>
      <dsp:spPr>
        <a:xfrm>
          <a:off x="5657849" y="523080"/>
          <a:ext cx="2571749" cy="154305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LOUKA</a:t>
          </a:r>
          <a:endParaRPr lang="cs-CZ" sz="4900" kern="1200" dirty="0"/>
        </a:p>
      </dsp:txBody>
      <dsp:txXfrm>
        <a:off x="5657849" y="523080"/>
        <a:ext cx="2571749" cy="1543050"/>
      </dsp:txXfrm>
    </dsp:sp>
    <dsp:sp modelId="{4C5A7E64-997F-448A-AE44-4E2CC0772AF2}">
      <dsp:nvSpPr>
        <dsp:cNvPr id="0" name=""/>
        <dsp:cNvSpPr/>
      </dsp:nvSpPr>
      <dsp:spPr>
        <a:xfrm>
          <a:off x="1414462" y="2323305"/>
          <a:ext cx="2571749" cy="154305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LES</a:t>
          </a:r>
          <a:endParaRPr lang="cs-CZ" sz="4900" kern="1200" dirty="0"/>
        </a:p>
      </dsp:txBody>
      <dsp:txXfrm>
        <a:off x="1414462" y="2323305"/>
        <a:ext cx="2571749" cy="1543050"/>
      </dsp:txXfrm>
    </dsp:sp>
    <dsp:sp modelId="{A9D5882D-6AAF-4C42-A9B8-2F5D0928142E}">
      <dsp:nvSpPr>
        <dsp:cNvPr id="0" name=""/>
        <dsp:cNvSpPr/>
      </dsp:nvSpPr>
      <dsp:spPr>
        <a:xfrm>
          <a:off x="4243387" y="2323305"/>
          <a:ext cx="2571749" cy="154305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6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POUŠŤ</a:t>
          </a:r>
          <a:endParaRPr lang="cs-CZ" sz="4900" kern="1200" dirty="0"/>
        </a:p>
      </dsp:txBody>
      <dsp:txXfrm>
        <a:off x="4243387" y="2323305"/>
        <a:ext cx="2571749" cy="154305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68348D4-37FD-4BAB-8131-6529A8FD9AFC}">
      <dsp:nvSpPr>
        <dsp:cNvPr id="0" name=""/>
        <dsp:cNvSpPr/>
      </dsp:nvSpPr>
      <dsp:spPr>
        <a:xfrm>
          <a:off x="0" y="523080"/>
          <a:ext cx="2571749" cy="1543050"/>
        </a:xfrm>
        <a:prstGeom prst="rect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TROPICKÝ DEŠTNÝ LES</a:t>
          </a:r>
          <a:endParaRPr lang="cs-CZ" sz="3200" kern="1200" dirty="0"/>
        </a:p>
      </dsp:txBody>
      <dsp:txXfrm>
        <a:off x="0" y="523080"/>
        <a:ext cx="2571749" cy="1543050"/>
      </dsp:txXfrm>
    </dsp:sp>
    <dsp:sp modelId="{B8FEED65-541A-4D29-BB28-1E4CAAADAF9E}">
      <dsp:nvSpPr>
        <dsp:cNvPr id="0" name=""/>
        <dsp:cNvSpPr/>
      </dsp:nvSpPr>
      <dsp:spPr>
        <a:xfrm>
          <a:off x="2828925" y="523080"/>
          <a:ext cx="2571749" cy="1543050"/>
        </a:xfrm>
        <a:prstGeom prst="rect">
          <a:avLst/>
        </a:prstGeom>
        <a:solidFill>
          <a:schemeClr val="accent3">
            <a:shade val="50000"/>
            <a:hueOff val="49721"/>
            <a:satOff val="-13954"/>
            <a:lumOff val="19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POUŠŤ</a:t>
          </a:r>
          <a:endParaRPr lang="cs-CZ" sz="3200" kern="1200" dirty="0"/>
        </a:p>
      </dsp:txBody>
      <dsp:txXfrm>
        <a:off x="2828925" y="523080"/>
        <a:ext cx="2571749" cy="1543050"/>
      </dsp:txXfrm>
    </dsp:sp>
    <dsp:sp modelId="{9C21B6CC-622D-4160-BB83-5ED2CC6E134B}">
      <dsp:nvSpPr>
        <dsp:cNvPr id="0" name=""/>
        <dsp:cNvSpPr/>
      </dsp:nvSpPr>
      <dsp:spPr>
        <a:xfrm>
          <a:off x="5657849" y="523080"/>
          <a:ext cx="2571749" cy="1543050"/>
        </a:xfrm>
        <a:prstGeom prst="rect">
          <a:avLst/>
        </a:prstGeom>
        <a:solidFill>
          <a:schemeClr val="accent3">
            <a:shade val="50000"/>
            <a:hueOff val="99442"/>
            <a:satOff val="-27907"/>
            <a:lumOff val="391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SAVANA</a:t>
          </a:r>
          <a:endParaRPr lang="cs-CZ" sz="3200" kern="1200" dirty="0"/>
        </a:p>
      </dsp:txBody>
      <dsp:txXfrm>
        <a:off x="5657849" y="523080"/>
        <a:ext cx="2571749" cy="1543050"/>
      </dsp:txXfrm>
    </dsp:sp>
    <dsp:sp modelId="{ED74DF0C-E57C-4F22-B1C5-46E5F1447007}">
      <dsp:nvSpPr>
        <dsp:cNvPr id="0" name=""/>
        <dsp:cNvSpPr/>
      </dsp:nvSpPr>
      <dsp:spPr>
        <a:xfrm>
          <a:off x="1414462" y="2323305"/>
          <a:ext cx="2571749" cy="1543050"/>
        </a:xfrm>
        <a:prstGeom prst="rect">
          <a:avLst/>
        </a:prstGeom>
        <a:solidFill>
          <a:schemeClr val="accent3">
            <a:shade val="50000"/>
            <a:hueOff val="99442"/>
            <a:satOff val="-27907"/>
            <a:lumOff val="391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ŘEKA</a:t>
          </a:r>
          <a:endParaRPr lang="cs-CZ" sz="3200" kern="1200" dirty="0"/>
        </a:p>
      </dsp:txBody>
      <dsp:txXfrm>
        <a:off x="1414462" y="2323305"/>
        <a:ext cx="2571749" cy="1543050"/>
      </dsp:txXfrm>
    </dsp:sp>
    <dsp:sp modelId="{B882F53D-2A65-4F00-923F-C0C4B7431CE0}">
      <dsp:nvSpPr>
        <dsp:cNvPr id="0" name=""/>
        <dsp:cNvSpPr/>
      </dsp:nvSpPr>
      <dsp:spPr>
        <a:xfrm>
          <a:off x="4243387" y="2323305"/>
          <a:ext cx="2571749" cy="1543050"/>
        </a:xfrm>
        <a:prstGeom prst="rect">
          <a:avLst/>
        </a:prstGeom>
        <a:solidFill>
          <a:schemeClr val="accent3">
            <a:shade val="50000"/>
            <a:hueOff val="49721"/>
            <a:satOff val="-13954"/>
            <a:lumOff val="19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MOŘE</a:t>
          </a:r>
          <a:endParaRPr lang="cs-CZ" sz="3200" kern="1200" dirty="0"/>
        </a:p>
      </dsp:txBody>
      <dsp:txXfrm>
        <a:off x="4243387" y="2323305"/>
        <a:ext cx="2571749" cy="154305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E07E25-8A3B-4E67-B91A-6D8D48EC578B}">
      <dsp:nvSpPr>
        <dsp:cNvPr id="0" name=""/>
        <dsp:cNvSpPr/>
      </dsp:nvSpPr>
      <dsp:spPr>
        <a:xfrm>
          <a:off x="0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POLE</a:t>
          </a:r>
          <a:endParaRPr lang="cs-CZ" sz="3800" kern="1200" dirty="0"/>
        </a:p>
      </dsp:txBody>
      <dsp:txXfrm>
        <a:off x="0" y="523080"/>
        <a:ext cx="2571749" cy="1543050"/>
      </dsp:txXfrm>
    </dsp:sp>
    <dsp:sp modelId="{49251BA8-EC3D-4CC8-B79E-6B774ED62DDC}">
      <dsp:nvSpPr>
        <dsp:cNvPr id="0" name=""/>
        <dsp:cNvSpPr/>
      </dsp:nvSpPr>
      <dsp:spPr>
        <a:xfrm>
          <a:off x="2828925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286334"/>
                <a:satOff val="-17088"/>
                <a:lumOff val="2161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286334"/>
                <a:satOff val="-17088"/>
                <a:lumOff val="21610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286334"/>
                <a:satOff val="-17088"/>
                <a:lumOff val="2161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286334"/>
              <a:satOff val="-17088"/>
              <a:lumOff val="2161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RYBNÍK</a:t>
          </a:r>
          <a:endParaRPr lang="cs-CZ" sz="3800" kern="1200" dirty="0"/>
        </a:p>
      </dsp:txBody>
      <dsp:txXfrm>
        <a:off x="2828925" y="523080"/>
        <a:ext cx="2571749" cy="1543050"/>
      </dsp:txXfrm>
    </dsp:sp>
    <dsp:sp modelId="{5E5F129B-068F-4538-AA1D-03DF906F1609}">
      <dsp:nvSpPr>
        <dsp:cNvPr id="0" name=""/>
        <dsp:cNvSpPr/>
      </dsp:nvSpPr>
      <dsp:spPr>
        <a:xfrm>
          <a:off x="5657849" y="52308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572668"/>
                <a:satOff val="-34176"/>
                <a:lumOff val="4321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572668"/>
                <a:satOff val="-34176"/>
                <a:lumOff val="43219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572668"/>
                <a:satOff val="-34176"/>
                <a:lumOff val="4321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572668"/>
              <a:satOff val="-34176"/>
              <a:lumOff val="4321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VINICE</a:t>
          </a:r>
          <a:endParaRPr lang="cs-CZ" sz="3800" kern="1200" dirty="0"/>
        </a:p>
      </dsp:txBody>
      <dsp:txXfrm>
        <a:off x="5657849" y="523080"/>
        <a:ext cx="2571749" cy="1543050"/>
      </dsp:txXfrm>
    </dsp:sp>
    <dsp:sp modelId="{967EEF7C-64C4-4AF9-AE88-945375F16061}">
      <dsp:nvSpPr>
        <dsp:cNvPr id="0" name=""/>
        <dsp:cNvSpPr/>
      </dsp:nvSpPr>
      <dsp:spPr>
        <a:xfrm>
          <a:off x="1414462" y="2323305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572668"/>
                <a:satOff val="-34176"/>
                <a:lumOff val="43219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572668"/>
                <a:satOff val="-34176"/>
                <a:lumOff val="43219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572668"/>
                <a:satOff val="-34176"/>
                <a:lumOff val="43219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572668"/>
              <a:satOff val="-34176"/>
              <a:lumOff val="43219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SAD</a:t>
          </a:r>
          <a:endParaRPr lang="cs-CZ" sz="3800" kern="1200" dirty="0"/>
        </a:p>
      </dsp:txBody>
      <dsp:txXfrm>
        <a:off x="1414462" y="2323305"/>
        <a:ext cx="2571749" cy="1543050"/>
      </dsp:txXfrm>
    </dsp:sp>
    <dsp:sp modelId="{E433DF29-EC58-4F7A-AE3E-3DF48E614DDD}">
      <dsp:nvSpPr>
        <dsp:cNvPr id="0" name=""/>
        <dsp:cNvSpPr/>
      </dsp:nvSpPr>
      <dsp:spPr>
        <a:xfrm>
          <a:off x="4243387" y="2323305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286334"/>
                <a:satOff val="-17088"/>
                <a:lumOff val="2161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286334"/>
                <a:satOff val="-17088"/>
                <a:lumOff val="21610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286334"/>
                <a:satOff val="-17088"/>
                <a:lumOff val="2161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286334"/>
              <a:satOff val="-17088"/>
              <a:lumOff val="2161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ZAHRADY</a:t>
          </a:r>
          <a:endParaRPr lang="cs-CZ" sz="3800" kern="1200" dirty="0"/>
        </a:p>
      </dsp:txBody>
      <dsp:txXfrm>
        <a:off x="4243387" y="2323305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3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slide" Target="slide9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9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8229600" cy="1930400"/>
          </a:xfrm>
        </p:spPr>
        <p:txBody>
          <a:bodyPr/>
          <a:lstStyle/>
          <a:p>
            <a:pPr algn="l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67544" y="234888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VY_52_INOVACE_29_2_ČLOVĚK A PŘÍRODA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 Mgr. Jana </a:t>
            </a:r>
            <a:r>
              <a:rPr lang="cs-CZ" sz="900" dirty="0" err="1" smtClean="0"/>
              <a:t>Střížková</a:t>
            </a: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 ČLOVĚK A PŘÍRODA / PŘÍRODOPIS / ČLOVĚK A PŘÍRODA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        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 marL="452438" indent="-452438"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Anotace: Pomocí prezentace seznámení s pojmy ekosystém a společenstvo. Zopakování potravních vztahů a sfér země. Seznámení se zásahy člověka do přírody během jeho vývoje. Zápis do sešitu.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třídě: 6.C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5.6. 2012</a:t>
            </a: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 5. 6.  2012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PŘÍRODA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SPOLEČENSTVO ORGANISMŮ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SPOLEČENSTVO JE TVOŘENO RŮZNÝMI DRUHY </a:t>
            </a:r>
            <a:r>
              <a:rPr lang="cs-CZ" dirty="0" smtClean="0">
                <a:hlinkClick r:id="rId2" action="ppaction://hlinksldjump"/>
              </a:rPr>
              <a:t>ORGANISMŮ</a:t>
            </a:r>
            <a:r>
              <a:rPr lang="cs-CZ" dirty="0" smtClean="0"/>
              <a:t> VE VODĚ I NA SOUŠI.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SPOLEČENSTVO SE VYVÍJÍ A MĚNÍ PODLE AKTUÁLNÍCH ŽIVOTNÍCH PODMÍNEK.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JMENUJ 5 ŘÍŠÍ ORGANISMŮ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pisek se šipkou nahoru 4">
            <a:hlinkClick r:id="rId7" action="ppaction://hlinksldjump"/>
          </p:cNvPr>
          <p:cNvSpPr/>
          <p:nvPr/>
        </p:nvSpPr>
        <p:spPr>
          <a:xfrm>
            <a:off x="7956376" y="5733256"/>
            <a:ext cx="720080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DA521A-57C4-47A7-87DD-256E7D1C88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7DA521A-57C4-47A7-87DD-256E7D1C88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7DA521A-57C4-47A7-87DD-256E7D1C88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05923D-81A9-4DAD-A8D8-F57511CB0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F05923D-81A9-4DAD-A8D8-F57511CB0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F05923D-81A9-4DAD-A8D8-F57511CB0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CD3D4E-573F-4BC0-91E1-98A2D5A06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3CD3D4E-573F-4BC0-91E1-98A2D5A06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3CD3D4E-573F-4BC0-91E1-98A2D5A06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ED39B7-5C9A-456B-910B-CE62C2B87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5ED39B7-5C9A-456B-910B-CE62C2B87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5ED39B7-5C9A-456B-910B-CE62C2B87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2A9BB7-ADBE-49A9-9E62-BC1F1B8D5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92A9BB7-ADBE-49A9-9E62-BC1F1B8D5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92A9BB7-ADBE-49A9-9E62-BC1F1B8D5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ZÁVISLOSTI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Mezi organismy existují rozmanité vztahy.</a:t>
            </a:r>
          </a:p>
          <a:p>
            <a:pPr algn="ctr">
              <a:buNone/>
            </a:pPr>
            <a:r>
              <a:rPr lang="cs-CZ" dirty="0" smtClean="0"/>
              <a:t>Mezi nejdůležitější patří vztahy potravní.</a:t>
            </a:r>
          </a:p>
          <a:p>
            <a:pPr algn="ctr">
              <a:buNone/>
            </a:pPr>
            <a:r>
              <a:rPr lang="cs-CZ" b="1" dirty="0" smtClean="0"/>
              <a:t>Vzpomeň si, na jaké skupiny jsme organismy                    v potravním řetězci  </a:t>
            </a:r>
            <a:r>
              <a:rPr lang="cs-CZ" b="1" dirty="0" smtClean="0"/>
              <a:t>rozdělili? </a:t>
            </a:r>
            <a:endParaRPr lang="cs-CZ" b="1" dirty="0"/>
          </a:p>
        </p:txBody>
      </p:sp>
      <p:sp>
        <p:nvSpPr>
          <p:cNvPr id="4" name="6cípá hvězda 3"/>
          <p:cNvSpPr/>
          <p:nvPr/>
        </p:nvSpPr>
        <p:spPr>
          <a:xfrm>
            <a:off x="3563888" y="3933056"/>
            <a:ext cx="1872208" cy="86409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1475656" y="5013176"/>
          <a:ext cx="6096000" cy="131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1497EA9-C229-4755-85CE-0D4C67A7D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41497EA9-C229-4755-85CE-0D4C67A7D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41497EA9-C229-4755-85CE-0D4C67A7D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F1C3B9-3A10-41E4-80D4-0F2B8FAAF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DF1C3B9-3A10-41E4-80D4-0F2B8FAAF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DF1C3B9-3A10-41E4-80D4-0F2B8FAAF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6584A2-AE9D-4BC3-90D5-EB99ABB29A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2F6584A2-AE9D-4BC3-90D5-EB99ABB29A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2F6584A2-AE9D-4BC3-90D5-EB99ABB29A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VYTVOŘ POTRAVNÍ ŘETĚZEC Z NÍŽE UVEDENÝCH ORGANISMŮ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020272" y="1628800"/>
          <a:ext cx="1738536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67544" y="1916832"/>
          <a:ext cx="67687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bdélník 6"/>
          <p:cNvSpPr/>
          <p:nvPr/>
        </p:nvSpPr>
        <p:spPr>
          <a:xfrm>
            <a:off x="7236296" y="1628800"/>
            <a:ext cx="1296144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KOPRETINA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7236296" y="2348880"/>
            <a:ext cx="1296144" cy="7200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BĚLÁSEK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6296" y="3068960"/>
            <a:ext cx="1296144" cy="72008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VÁŽKA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236296" y="3789040"/>
            <a:ext cx="1296144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SKOKAN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236296" y="4509120"/>
            <a:ext cx="1296144" cy="72008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UŽOVKA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5229200"/>
            <a:ext cx="1296144" cy="7200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ČÁP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36296" y="5949280"/>
            <a:ext cx="1296144" cy="79208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ŽÍŽALA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12 -0.0007 C -0.20121 -0.025 -0.34531 -0.04908 -0.42048 -0.05602 C -0.49566 -0.06297 -0.48784 -0.04723 -0.50833 -0.04283 C -0.52882 -0.03843 -0.53316 -0.03936 -0.54375 -0.02986 C -0.55434 -0.02037 -0.56267 -0.00463 -0.5717 0.01389 C -0.58073 0.0324 -0.59218 0.05995 -0.59739 0.08055 C -0.6026 0.10115 -0.60625 0.12754 -0.60347 0.1375 C -0.60069 0.14745 -0.59062 0.14398 -0.58038 0.14074 " pathEditMode="relative" rAng="0" ptsTypes="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" y="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854 0.02014 C -0.18437 -0.01713 -0.28021 -0.0544 -0.32639 -0.06921 C -0.37257 -0.08403 -0.35573 -0.06921 -0.36545 -0.06921 C -0.37517 -0.06921 -0.37239 -0.07106 -0.38489 -0.06921 C -0.39739 -0.06736 -0.43264 -0.06018 -0.44097 -0.05787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" y="-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0.01065 L -0.26771 -0.0629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83 0.01065 L -0.24409 0.0525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77 -3.7037E-6 C -0.0993 0.00649 -0.14166 0.01297 -0.16163 0.01783 C -0.18159 0.02269 -0.16649 0.01783 -0.17639 0.02917 C -0.18628 0.04051 -0.21198 0.07431 -0.22135 0.08611 C -0.23073 0.09792 -0.22743 0.09329 -0.23246 0.1007 C -0.2375 0.10811 -0.246 0.12408 -0.25191 0.1301 C -0.25781 0.13611 -0.26007 0.13843 -0.26771 0.13658 C -0.27534 0.13473 -0.28646 0.12199 -0.29826 0.11852 C -0.31007 0.11505 -0.33159 0.11574 -0.33854 0.11528 " pathEditMode="relative" rAng="0" ptsTypes="aaaaaaa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934 0.02408 C -0.12048 0.03218 -0.16163 0.04051 -0.1842 0.04862 C -0.20677 0.05672 -0.19913 0.05857 -0.21475 0.07292 C -0.23038 0.08727 -0.25677 0.12037 -0.27812 0.13473 C -0.29948 0.14908 -0.32274 0.15556 -0.34288 0.15903 C -0.36302 0.1625 -0.37934 0.16065 -0.39896 0.15579 C -0.41857 0.15093 -0.4467 0.1382 -0.46111 0.12987 C -0.47552 0.12153 -0.47482 0.11389 -0.48541 0.10533 C -0.496 0.09676 -0.51718 0.08473 -0.52448 0.07778 C -0.53177 0.07084 -0.52795 0.06829 -0.52934 0.0632 C -0.53073 0.05811 -0.53246 0.05301 -0.53298 0.04699 C -0.5335 0.04098 -0.53264 0.03241 -0.53298 0.02732 C -0.53333 0.02223 -0.53437 0.01899 -0.53541 0.01598 " pathEditMode="relative" rAng="0" ptsTypes="aaaaaaaaaaa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" y="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89 0.02662 C -0.08784 0.02732 -0.1118 0.02824 -0.1309 0.02987 C -0.15 0.03149 -0.16128 0.03357 -0.17847 0.03635 C -0.19566 0.03912 -0.21788 0.04445 -0.23455 0.04607 C -0.25121 0.04769 -0.25902 0.04468 -0.27847 0.04607 C -0.29791 0.04746 -0.32291 0.05487 -0.35173 0.05417 C -0.38055 0.05348 -0.42083 0.04885 -0.45173 0.04121 C -0.48264 0.03357 -0.50694 0.02894 -0.53715 0.0088 C -0.56736 -0.01134 -0.61093 -0.04953 -0.63333 -0.07916 C -0.65573 -0.10879 -0.66527 -0.14722 -0.67118 -0.16851 C -0.67708 -0.18981 -0.67222 -0.19351 -0.66875 -0.2074 C -0.66527 -0.22129 -0.65451 -0.24236 -0.65052 -0.25138 C -0.64652 -0.26041 -0.64843 -0.25787 -0.64444 -0.26111 C -0.64045 -0.26435 -0.62934 -0.26921 -0.62604 -0.27083 " pathEditMode="relative" rAng="0" ptsTypes="aaaaaaaaaaaa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" y="-1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Společenstvo organismů žije v určitém neživém prostředí.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Prostředí pro společenstvo organismů vytváří vhodné životní podmínky.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Společenstvo organismů by bez neživého prostředí nemohlo vůbec existovat, tvoří s ním tedy celek zvaný ekosystém.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JMENUJ PŘÍKLADY EKOSYSTÉMŮ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E218FF-BAFC-4A44-A8DD-AC402AF68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DE218FF-BAFC-4A44-A8DD-AC402AF68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DE218FF-BAFC-4A44-A8DD-AC402AF68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F0CCE6-A6DF-44BD-82CF-65A42FCF0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AF0CCE6-A6DF-44BD-82CF-65A42FCF0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AF0CCE6-A6DF-44BD-82CF-65A42FCF00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13CE52-0B2D-4096-BF09-81FB5589EF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413CE52-0B2D-4096-BF09-81FB5589EF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413CE52-0B2D-4096-BF09-81FB5589EF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5A7E64-997F-448A-AE44-4E2CC0772A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C5A7E64-997F-448A-AE44-4E2CC0772A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C5A7E64-997F-448A-AE44-4E2CC0772A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D5882D-6AAF-4C42-A9B8-2F5D092814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A9D5882D-6AAF-4C42-A9B8-2F5D092814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A9D5882D-6AAF-4C42-A9B8-2F5D092814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rm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Na planetě Zemi existují ekosystémy </a:t>
            </a:r>
            <a:r>
              <a:rPr lang="cs-CZ" b="1" dirty="0" smtClean="0">
                <a:hlinkClick r:id="rId2" action="ppaction://hlinksldjump"/>
              </a:rPr>
              <a:t>přirozené</a:t>
            </a:r>
            <a:r>
              <a:rPr lang="cs-CZ" b="1" dirty="0" smtClean="0"/>
              <a:t> (přírodních)</a:t>
            </a:r>
            <a:r>
              <a:rPr lang="cs-CZ" dirty="0" smtClean="0"/>
              <a:t> a </a:t>
            </a:r>
            <a:r>
              <a:rPr lang="cs-CZ" b="1" dirty="0" smtClean="0">
                <a:hlinkClick r:id="rId3" action="ppaction://hlinksldjump"/>
              </a:rPr>
              <a:t>umělé</a:t>
            </a:r>
            <a:r>
              <a:rPr lang="cs-CZ" dirty="0" smtClean="0"/>
              <a:t>, na jejichž </a:t>
            </a:r>
            <a:r>
              <a:rPr lang="cs-CZ" dirty="0" smtClean="0"/>
              <a:t>vzniku </a:t>
            </a:r>
            <a:r>
              <a:rPr lang="cs-CZ" dirty="0" smtClean="0"/>
              <a:t>se podílel člověk.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Nejprve vznikla </a:t>
            </a:r>
            <a:r>
              <a:rPr lang="cs-CZ" b="1" dirty="0" smtClean="0"/>
              <a:t>PŘÍRODA NEŽIVÁ </a:t>
            </a:r>
            <a:r>
              <a:rPr lang="cs-CZ" dirty="0" smtClean="0"/>
              <a:t>– </a:t>
            </a:r>
            <a:r>
              <a:rPr lang="cs-CZ" dirty="0" smtClean="0">
                <a:hlinkClick r:id="rId4" action="ppaction://hlinksldjump"/>
              </a:rPr>
              <a:t>pohoří</a:t>
            </a:r>
            <a:r>
              <a:rPr lang="cs-CZ" dirty="0" smtClean="0"/>
              <a:t>, </a:t>
            </a:r>
            <a:r>
              <a:rPr lang="cs-CZ" dirty="0" smtClean="0">
                <a:hlinkClick r:id="rId4" action="ppaction://hlinksldjump"/>
              </a:rPr>
              <a:t>ovzduší</a:t>
            </a:r>
            <a:r>
              <a:rPr lang="cs-CZ" dirty="0" smtClean="0"/>
              <a:t>, </a:t>
            </a:r>
            <a:r>
              <a:rPr lang="cs-CZ" dirty="0" smtClean="0">
                <a:hlinkClick r:id="rId5" action="ppaction://hlinksldjump"/>
              </a:rPr>
              <a:t>voda</a:t>
            </a:r>
            <a:r>
              <a:rPr lang="cs-CZ" dirty="0" smtClean="0"/>
              <a:t>, </a:t>
            </a:r>
            <a:r>
              <a:rPr lang="cs-CZ" dirty="0" smtClean="0">
                <a:hlinkClick r:id="rId5" action="ppaction://hlinksldjump"/>
              </a:rPr>
              <a:t>půda,</a:t>
            </a:r>
            <a:r>
              <a:rPr lang="cs-CZ" dirty="0" smtClean="0"/>
              <a:t> a pak </a:t>
            </a:r>
            <a:r>
              <a:rPr lang="cs-CZ" b="1" dirty="0" smtClean="0"/>
              <a:t>ŽIVÁ</a:t>
            </a:r>
            <a:r>
              <a:rPr lang="cs-CZ" dirty="0" smtClean="0"/>
              <a:t> – </a:t>
            </a:r>
            <a:r>
              <a:rPr lang="cs-CZ" dirty="0" smtClean="0">
                <a:hlinkClick r:id="rId6" action="ppaction://hlinksldjump"/>
              </a:rPr>
              <a:t>živé organismy. 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Živé organismy se postupně přizpůsobovaly životním podmínkám a takto se postupně vyvinul i člověk. </a:t>
            </a:r>
          </a:p>
          <a:p>
            <a:pPr algn="ctr"/>
            <a:endParaRPr lang="cs-CZ" dirty="0" smtClean="0"/>
          </a:p>
        </p:txBody>
      </p:sp>
      <p:sp>
        <p:nvSpPr>
          <p:cNvPr id="4" name="TextovéPole 3">
            <a:hlinkClick r:id="" action="ppaction://noaction"/>
          </p:cNvPr>
          <p:cNvSpPr txBox="1"/>
          <p:nvPr/>
        </p:nvSpPr>
        <p:spPr>
          <a:xfrm>
            <a:off x="1619672" y="5661248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„NEJDOKONALEJŠÍ TVOR „ </a:t>
            </a:r>
          </a:p>
          <a:p>
            <a:pPr algn="ctr"/>
            <a:r>
              <a:rPr lang="cs-CZ" sz="2800" dirty="0" smtClean="0"/>
              <a:t>umí vytvořit například :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Poznáš místo, kde byla fotka pořízena?  </a:t>
            </a:r>
            <a:endParaRPr lang="cs-CZ" sz="2800" dirty="0"/>
          </a:p>
        </p:txBody>
      </p:sp>
      <p:pic>
        <p:nvPicPr>
          <p:cNvPr id="4" name="Zástupný symbol pro obsah 3" descr="sam_03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700808"/>
            <a:ext cx="7803444" cy="4389437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6309320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Bývalý zahradnický podnik Krásné Březno.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827584" y="6165304"/>
            <a:ext cx="1728192" cy="54868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Jak říkáme kamennému obalu Země?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212976"/>
            <a:ext cx="8229600" cy="118072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3900" dirty="0" smtClean="0"/>
              <a:t>Jak říkáme vzdušnému obalu Země? </a:t>
            </a:r>
            <a:endParaRPr lang="cs-CZ" sz="3900" dirty="0"/>
          </a:p>
        </p:txBody>
      </p:sp>
      <p:sp>
        <p:nvSpPr>
          <p:cNvPr id="4" name="Výbuch 1 3"/>
          <p:cNvSpPr/>
          <p:nvPr/>
        </p:nvSpPr>
        <p:spPr>
          <a:xfrm>
            <a:off x="2771800" y="2060848"/>
            <a:ext cx="3672408" cy="1584176"/>
          </a:xfrm>
          <a:prstGeom prst="irregularSeal1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litosféra</a:t>
            </a:r>
            <a:endParaRPr lang="cs-CZ" sz="3600" dirty="0"/>
          </a:p>
        </p:txBody>
      </p:sp>
      <p:sp>
        <p:nvSpPr>
          <p:cNvPr id="5" name="Popisek se šipkou nahoru 4">
            <a:hlinkClick r:id="rId2" action="ppaction://hlinksldjump"/>
          </p:cNvPr>
          <p:cNvSpPr/>
          <p:nvPr/>
        </p:nvSpPr>
        <p:spPr>
          <a:xfrm>
            <a:off x="7668344" y="5373216"/>
            <a:ext cx="115212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2627784" y="4797152"/>
            <a:ext cx="4392488" cy="1440160"/>
          </a:xfrm>
          <a:prstGeom prst="irregularSeal1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atmosféra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Jak říkáme vodnímu obalu Země?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212976"/>
            <a:ext cx="8229600" cy="118072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3900" dirty="0" smtClean="0"/>
              <a:t>Jak říkáme půdnímu obalu Země? </a:t>
            </a:r>
            <a:endParaRPr lang="cs-CZ" sz="3900" dirty="0"/>
          </a:p>
        </p:txBody>
      </p:sp>
      <p:sp>
        <p:nvSpPr>
          <p:cNvPr id="4" name="Výbuch 1 3"/>
          <p:cNvSpPr/>
          <p:nvPr/>
        </p:nvSpPr>
        <p:spPr>
          <a:xfrm>
            <a:off x="2771800" y="1700808"/>
            <a:ext cx="4104456" cy="158417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hydrosféra</a:t>
            </a:r>
            <a:endParaRPr lang="cs-CZ" sz="3600" dirty="0"/>
          </a:p>
        </p:txBody>
      </p:sp>
      <p:sp>
        <p:nvSpPr>
          <p:cNvPr id="5" name="Popisek se šipkou nahoru 4">
            <a:hlinkClick r:id="rId2" action="ppaction://hlinksldjump"/>
          </p:cNvPr>
          <p:cNvSpPr/>
          <p:nvPr/>
        </p:nvSpPr>
        <p:spPr>
          <a:xfrm>
            <a:off x="7668344" y="5373216"/>
            <a:ext cx="115212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2627784" y="4797152"/>
            <a:ext cx="4392488" cy="1440160"/>
          </a:xfrm>
          <a:prstGeom prst="irregularSeal1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pedosféra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říkáme oživenému obalu Země? 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2555776" y="3645024"/>
            <a:ext cx="4104456" cy="1584176"/>
          </a:xfrm>
          <a:prstGeom prst="irregularSeal1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biosféra</a:t>
            </a:r>
            <a:endParaRPr lang="cs-CZ" sz="3600" dirty="0"/>
          </a:p>
        </p:txBody>
      </p:sp>
      <p:sp>
        <p:nvSpPr>
          <p:cNvPr id="5" name="Popisek se šipkou nahoru 4">
            <a:hlinkClick r:id="rId2" action="ppaction://hlinksldjump"/>
          </p:cNvPr>
          <p:cNvSpPr/>
          <p:nvPr/>
        </p:nvSpPr>
        <p:spPr>
          <a:xfrm>
            <a:off x="7668344" y="5373216"/>
            <a:ext cx="115212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PŘÍRODNÍCH EKOSTÉMŮ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pisek se šipkou nahoru 4">
            <a:hlinkClick r:id="rId7" action="ppaction://hlinksldjump"/>
          </p:cNvPr>
          <p:cNvSpPr/>
          <p:nvPr/>
        </p:nvSpPr>
        <p:spPr>
          <a:xfrm>
            <a:off x="7740352" y="5805264"/>
            <a:ext cx="1224136" cy="936104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8348D4-37FD-4BAB-8131-6529A8FD9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68348D4-37FD-4BAB-8131-6529A8FD9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68348D4-37FD-4BAB-8131-6529A8FD9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FEED65-541A-4D29-BB28-1E4CAAADAF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8FEED65-541A-4D29-BB28-1E4CAAADAF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8FEED65-541A-4D29-BB28-1E4CAAADAF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21B6CC-622D-4160-BB83-5ED2CC6E13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C21B6CC-622D-4160-BB83-5ED2CC6E13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C21B6CC-622D-4160-BB83-5ED2CC6E13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74DF0C-E57C-4F22-B1C5-46E5F14470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ED74DF0C-E57C-4F22-B1C5-46E5F14470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ED74DF0C-E57C-4F22-B1C5-46E5F14470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82F53D-2A65-4F00-923F-C0C4B7431C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882F53D-2A65-4F00-923F-C0C4B7431C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882F53D-2A65-4F00-923F-C0C4B7431C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UMĚLÝCH EKOSYSTÉMŮ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pisek se šipkou nahoru 4">
            <a:hlinkClick r:id="rId7" action="ppaction://hlinksldjump"/>
          </p:cNvPr>
          <p:cNvSpPr/>
          <p:nvPr/>
        </p:nvSpPr>
        <p:spPr>
          <a:xfrm>
            <a:off x="7596336" y="5661248"/>
            <a:ext cx="1296144" cy="100811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E07E25-8A3B-4E67-B91A-6D8D48EC5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56E07E25-8A3B-4E67-B91A-6D8D48EC5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56E07E25-8A3B-4E67-B91A-6D8D48EC5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251BA8-EC3D-4CC8-B79E-6B774ED62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49251BA8-EC3D-4CC8-B79E-6B774ED62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49251BA8-EC3D-4CC8-B79E-6B774ED62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5F129B-068F-4538-AA1D-03DF906F16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E5F129B-068F-4538-AA1D-03DF906F16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E5F129B-068F-4538-AA1D-03DF906F16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7EEF7C-64C4-4AF9-AE88-945375F16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967EEF7C-64C4-4AF9-AE88-945375F16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967EEF7C-64C4-4AF9-AE88-945375F16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33DF29-EC58-4F7A-AE3E-3DF48E614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E433DF29-EC58-4F7A-AE3E-3DF48E614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E433DF29-EC58-4F7A-AE3E-3DF48E614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BIOLOGICKÁ ROVNOVÁHA</a:t>
            </a:r>
            <a:endParaRPr lang="cs-CZ" dirty="0"/>
          </a:p>
        </p:txBody>
      </p:sp>
      <p:pic>
        <p:nvPicPr>
          <p:cNvPr id="1027" name="Picture 3" descr="C:\Documents and Settings\User\Local Settings\Temporary Internet Files\Content.IE5\DS8DD7TC\MC90029257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772816"/>
            <a:ext cx="3816423" cy="387532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67544" y="2780928"/>
            <a:ext cx="2160240" cy="122413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ŽIVÁ PŘÍRODA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516216" y="2708920"/>
            <a:ext cx="2160240" cy="122413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NEŽIVÁ PŘÍRODA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979712" y="5805264"/>
            <a:ext cx="5616624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SLOŽITÉ VZÁJEMNÉ VZTAHY MEZI ORGANISMY.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NÁSTUP ČLOVĚKA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Do doby, než do přírody zasáhl člověk, biologická rovnováha nebyla narušena.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Člověk přišel na „scénu“ asi před 2,3 milióny lety.</a:t>
            </a:r>
          </a:p>
          <a:p>
            <a:pPr algn="ctr">
              <a:buNone/>
            </a:pPr>
            <a:r>
              <a:rPr lang="cs-CZ" dirty="0" smtClean="0"/>
              <a:t>Z počátku byl člověk jen </a:t>
            </a:r>
            <a:r>
              <a:rPr lang="cs-CZ" b="1" dirty="0" smtClean="0"/>
              <a:t>sběračem a lovcem</a:t>
            </a:r>
            <a:r>
              <a:rPr lang="cs-CZ" dirty="0" smtClean="0"/>
              <a:t>. Zásahy </a:t>
            </a:r>
            <a:r>
              <a:rPr lang="cs-CZ" dirty="0" smtClean="0"/>
              <a:t>              do </a:t>
            </a:r>
            <a:r>
              <a:rPr lang="cs-CZ" dirty="0" smtClean="0"/>
              <a:t>přírody byly minimální.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Potom se stal </a:t>
            </a:r>
            <a:r>
              <a:rPr lang="cs-CZ" b="1" dirty="0" smtClean="0"/>
              <a:t>zemědělcem</a:t>
            </a:r>
            <a:r>
              <a:rPr lang="cs-CZ" dirty="0" smtClean="0"/>
              <a:t> a začal přírodu intenzivně využívat a „devastovat“.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Jeho způsob života začal být náročnější na zdroje energie a tím i potřeboval více surovin na její výrobu. </a:t>
            </a:r>
          </a:p>
          <a:p>
            <a:pPr algn="ctr">
              <a:buNone/>
            </a:pPr>
            <a:r>
              <a:rPr lang="cs-CZ" dirty="0" smtClean="0"/>
              <a:t>S </a:t>
            </a:r>
            <a:r>
              <a:rPr lang="cs-CZ" b="1" dirty="0" smtClean="0"/>
              <a:t>průmyslovou výrobou </a:t>
            </a:r>
            <a:r>
              <a:rPr lang="cs-CZ" dirty="0" smtClean="0"/>
              <a:t>dochází k ještě větší devastaci krajiny.</a:t>
            </a:r>
          </a:p>
          <a:p>
            <a:pPr algn="ctr">
              <a:buNone/>
            </a:pPr>
            <a:r>
              <a:rPr lang="cs-CZ" dirty="0" smtClean="0"/>
              <a:t>V přírodě začalo docházet k postupným změnám, které vedly k nevratným změnám a tím k narušování biologické rovnováhy.</a:t>
            </a:r>
          </a:p>
          <a:p>
            <a:pPr algn="ctr">
              <a:buNone/>
            </a:pPr>
            <a:r>
              <a:rPr lang="cs-CZ" dirty="0" smtClean="0"/>
              <a:t>Během posledního desetiletí se vliv člověka na přírodu ještě zesílil a stal se </a:t>
            </a:r>
            <a:r>
              <a:rPr lang="cs-CZ" b="1" dirty="0" smtClean="0"/>
              <a:t>globálním problémem.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Severočeské </a:t>
            </a:r>
            <a:r>
              <a:rPr lang="cs-CZ" sz="2400" dirty="0" smtClean="0"/>
              <a:t>doly </a:t>
            </a:r>
            <a:r>
              <a:rPr lang="cs-CZ" sz="2400" dirty="0"/>
              <a:t>Bílina.</a:t>
            </a:r>
            <a:br>
              <a:rPr lang="cs-CZ" sz="2400" dirty="0"/>
            </a:br>
            <a:r>
              <a:rPr lang="cs-CZ" sz="2400" dirty="0"/>
              <a:t>Zajímavosti: rozloha hnědouhelného dolu je 30 km</a:t>
            </a:r>
            <a:r>
              <a:rPr lang="en-US" sz="2400" dirty="0">
                <a:cs typeface="Arial" charset="0"/>
              </a:rPr>
              <a:t>²</a:t>
            </a:r>
            <a:r>
              <a:rPr lang="cs-CZ" sz="2400" dirty="0">
                <a:cs typeface="Arial" charset="0"/>
              </a:rPr>
              <a:t>, </a:t>
            </a:r>
            <a:br>
              <a:rPr lang="cs-CZ" sz="2400" dirty="0">
                <a:cs typeface="Arial" charset="0"/>
              </a:rPr>
            </a:br>
            <a:r>
              <a:rPr lang="cs-CZ" sz="2400" dirty="0">
                <a:cs typeface="Arial" charset="0"/>
              </a:rPr>
              <a:t>hloubka 250 m</a:t>
            </a:r>
            <a:r>
              <a:rPr lang="cs-CZ" sz="2400" dirty="0" smtClean="0">
                <a:cs typeface="Arial" charset="0"/>
              </a:rPr>
              <a:t>, nejhlubší </a:t>
            </a:r>
            <a:r>
              <a:rPr lang="cs-CZ" sz="2400" dirty="0">
                <a:cs typeface="Arial" charset="0"/>
              </a:rPr>
              <a:t>místo v  ČR – pouhých 35 m nad mořem.</a:t>
            </a:r>
            <a:endParaRPr lang="en-US" sz="2400" dirty="0">
              <a:cs typeface="Arial" charset="0"/>
            </a:endParaRPr>
          </a:p>
        </p:txBody>
      </p:sp>
      <p:pic>
        <p:nvPicPr>
          <p:cNvPr id="6" name="Zástupný symbol pro obsah 5" descr="P7030005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contrast="40000"/>
          </a:blip>
          <a:stretch>
            <a:fillRect/>
          </a:stretch>
        </p:blipFill>
        <p:spPr>
          <a:xfrm>
            <a:off x="1645021" y="1935163"/>
            <a:ext cx="5853958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Rypadlo na těžbu hnědého uhlí.</a:t>
            </a:r>
            <a:endParaRPr lang="cs-CZ" dirty="0"/>
          </a:p>
        </p:txBody>
      </p:sp>
      <p:pic>
        <p:nvPicPr>
          <p:cNvPr id="4" name="Zástupný symbol pro obsah 3" descr="P703001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contrast="40000"/>
          </a:blip>
          <a:stretch>
            <a:fillRect/>
          </a:stretch>
        </p:blipFill>
        <p:spPr>
          <a:xfrm>
            <a:off x="1645708" y="1935163"/>
            <a:ext cx="5852583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Poměr skrývky a ložiska hnědého uhlí.</a:t>
            </a:r>
            <a:endParaRPr lang="cs-CZ" sz="4000" dirty="0"/>
          </a:p>
        </p:txBody>
      </p:sp>
      <p:pic>
        <p:nvPicPr>
          <p:cNvPr id="4" name="Zástupný symbol pro obsah 3" descr="P70300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5708" y="1935163"/>
            <a:ext cx="5852583" cy="4389437"/>
          </a:xfrm>
        </p:spPr>
      </p:pic>
      <p:sp>
        <p:nvSpPr>
          <p:cNvPr id="5" name="Obousměrná svislá šipka 4"/>
          <p:cNvSpPr/>
          <p:nvPr/>
        </p:nvSpPr>
        <p:spPr>
          <a:xfrm flipH="1">
            <a:off x="3635896" y="2780928"/>
            <a:ext cx="530345" cy="1872208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31409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skrývka</a:t>
            </a:r>
            <a:endParaRPr lang="cs-CZ" dirty="0"/>
          </a:p>
        </p:txBody>
      </p:sp>
      <p:sp>
        <p:nvSpPr>
          <p:cNvPr id="8" name="Obousměrná svislá šipka 7"/>
          <p:cNvSpPr/>
          <p:nvPr/>
        </p:nvSpPr>
        <p:spPr>
          <a:xfrm>
            <a:off x="2267744" y="4437112"/>
            <a:ext cx="432048" cy="201622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ložisko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maketa tepelné elektrárny - </a:t>
            </a:r>
            <a:r>
              <a:rPr lang="cs-CZ" sz="4000" dirty="0" err="1" smtClean="0"/>
              <a:t>Ledvice</a:t>
            </a:r>
            <a:endParaRPr lang="cs-CZ" sz="4000" dirty="0"/>
          </a:p>
        </p:txBody>
      </p:sp>
      <p:pic>
        <p:nvPicPr>
          <p:cNvPr id="4" name="Zástupný symbol pro obsah 3" descr="P70300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5708" y="1935163"/>
            <a:ext cx="5852583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55272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Zápis do sešitu:</a:t>
            </a:r>
          </a:p>
          <a:p>
            <a:pPr>
              <a:buNone/>
            </a:pPr>
            <a:endParaRPr lang="cs-CZ" sz="3400" b="1" u="sng" dirty="0" smtClean="0"/>
          </a:p>
          <a:p>
            <a:pPr>
              <a:buNone/>
            </a:pPr>
            <a:r>
              <a:rPr lang="cs-CZ" sz="3400" b="1" u="sng" dirty="0" smtClean="0"/>
              <a:t>ČLOVĚK A PŘÍRODA</a:t>
            </a:r>
            <a:endParaRPr lang="cs-CZ" sz="3400" dirty="0" smtClean="0"/>
          </a:p>
          <a:p>
            <a:pPr>
              <a:buNone/>
            </a:pPr>
            <a:r>
              <a:rPr lang="cs-CZ" sz="3400" b="1" dirty="0" smtClean="0"/>
              <a:t>Společenstvo </a:t>
            </a:r>
            <a:r>
              <a:rPr lang="cs-CZ" sz="3400" dirty="0" smtClean="0"/>
              <a:t> je soubor živých organismů, mezi nimiž existují potravní závislosti (potravní řetězec a potravní pyramida).</a:t>
            </a:r>
          </a:p>
          <a:p>
            <a:pPr>
              <a:buNone/>
            </a:pPr>
            <a:r>
              <a:rPr lang="cs-CZ" sz="3400" b="1" dirty="0" smtClean="0"/>
              <a:t>Ekosystém</a:t>
            </a:r>
            <a:r>
              <a:rPr lang="cs-CZ" sz="3400" dirty="0" smtClean="0"/>
              <a:t> je společenstvo živých organismů spolu s jejich neživým prostředím na různě velkém území.</a:t>
            </a:r>
          </a:p>
          <a:p>
            <a:pPr>
              <a:buNone/>
            </a:pPr>
            <a:r>
              <a:rPr lang="cs-CZ" sz="3400" dirty="0" smtClean="0"/>
              <a:t>Vedle </a:t>
            </a:r>
            <a:r>
              <a:rPr lang="cs-CZ" sz="3400" b="1" dirty="0" smtClean="0"/>
              <a:t>přirozených (přírodních) </a:t>
            </a:r>
            <a:r>
              <a:rPr lang="cs-CZ" sz="3400" dirty="0" smtClean="0"/>
              <a:t>ekosystémů, které vytvořila příroda sama, existují i </a:t>
            </a:r>
            <a:r>
              <a:rPr lang="cs-CZ" sz="3400" b="1" dirty="0" smtClean="0"/>
              <a:t>umělé,</a:t>
            </a:r>
            <a:r>
              <a:rPr lang="cs-CZ" sz="3400" dirty="0" smtClean="0"/>
              <a:t> na jejichž vzniku se podílí člověk.</a:t>
            </a:r>
          </a:p>
          <a:p>
            <a:pPr lvl="0">
              <a:buNone/>
            </a:pPr>
            <a:r>
              <a:rPr lang="cs-CZ" sz="3400" u="sng" dirty="0" smtClean="0"/>
              <a:t>Přírodu neživou tvoří</a:t>
            </a:r>
            <a:r>
              <a:rPr lang="cs-CZ" sz="3400" dirty="0" smtClean="0"/>
              <a:t>: ovzduší, voda, pohoří, půda.</a:t>
            </a:r>
          </a:p>
          <a:p>
            <a:pPr lvl="0">
              <a:buNone/>
            </a:pPr>
            <a:r>
              <a:rPr lang="cs-CZ" sz="3400" u="sng" dirty="0" smtClean="0"/>
              <a:t>Přírodu živou tvoří </a:t>
            </a:r>
            <a:r>
              <a:rPr lang="cs-CZ" sz="3400" dirty="0" smtClean="0"/>
              <a:t>všechny živé organismy.</a:t>
            </a:r>
          </a:p>
          <a:p>
            <a:pPr lvl="0">
              <a:buNone/>
            </a:pPr>
            <a:r>
              <a:rPr lang="cs-CZ" sz="3400" dirty="0" smtClean="0"/>
              <a:t>Mezi organismy se v přírodě vytvořily složité vzájemné vztahy, kterým říkáme </a:t>
            </a:r>
            <a:r>
              <a:rPr lang="cs-CZ" sz="3400" b="1" dirty="0" smtClean="0"/>
              <a:t>biologická rovnováha.</a:t>
            </a:r>
            <a:endParaRPr lang="cs-CZ" sz="3400" dirty="0" smtClean="0"/>
          </a:p>
          <a:p>
            <a:pPr lvl="0">
              <a:buNone/>
            </a:pPr>
            <a:r>
              <a:rPr lang="cs-CZ" sz="3400" dirty="0" smtClean="0"/>
              <a:t>S nástupem člověka začalo v přírodě docházet </a:t>
            </a:r>
            <a:r>
              <a:rPr lang="cs-CZ" sz="3400" dirty="0" smtClean="0"/>
              <a:t>                            k </a:t>
            </a:r>
            <a:r>
              <a:rPr lang="cs-CZ" sz="3400" dirty="0" smtClean="0"/>
              <a:t>nevratným  změnám, které vedou k  narušování biologické rovnováhy.  </a:t>
            </a:r>
          </a:p>
          <a:p>
            <a:endParaRPr lang="cs-CZ" sz="3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41987" name="Rectangle 3"/>
          <p:cNvSpPr>
            <a:spLocks noGrp="1"/>
          </p:cNvSpPr>
          <p:nvPr>
            <p:ph idx="1"/>
          </p:nvPr>
        </p:nvSpPr>
        <p:spPr>
          <a:xfrm>
            <a:off x="395536" y="2348880"/>
            <a:ext cx="8229600" cy="3733875"/>
          </a:xfrm>
        </p:spPr>
        <p:txBody>
          <a:bodyPr/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není-li uvedeno jinak vlastní práce autora</a:t>
            </a: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Obrázky použité v prezentaci jsou dostupné pod licencí Microsoft Office 2007 na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– www.office.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194</TotalTime>
  <Words>700</Words>
  <Application>Microsoft Office PowerPoint</Application>
  <PresentationFormat>Předvádění na obrazovce (4:3)</PresentationFormat>
  <Paragraphs>155</Paragraphs>
  <Slides>24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Tok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ČLOVĚK A PŘÍRODA</vt:lpstr>
      <vt:lpstr>SPOLEČENSTVO ORGANISMŮ</vt:lpstr>
      <vt:lpstr>JMENUJ 5 ŘÍŠÍ ORGANISMŮ</vt:lpstr>
      <vt:lpstr>POTRAVNÍ ZÁVISLOSTI</vt:lpstr>
      <vt:lpstr>VYTVOŘ POTRAVNÍ ŘETĚZEC Z NÍŽE UVEDENÝCH ORGANISMŮ</vt:lpstr>
      <vt:lpstr>EKOSYSTÉM</vt:lpstr>
      <vt:lpstr>JMENUJ PŘÍKLADY EKOSYSTÉMŮ</vt:lpstr>
      <vt:lpstr>Snímek 9</vt:lpstr>
      <vt:lpstr>Poznáš místo, kde byla fotka pořízena?  </vt:lpstr>
      <vt:lpstr>Jak říkáme kamennému obalu Země? </vt:lpstr>
      <vt:lpstr>Jak říkáme vodnímu obalu Země? </vt:lpstr>
      <vt:lpstr>Jak říkáme oživenému obalu Země? </vt:lpstr>
      <vt:lpstr>PŘÍKLADY PŘÍRODNÍCH EKOSTÉMŮ</vt:lpstr>
      <vt:lpstr>PŘÍKLADY UMĚLÝCH EKOSYSTÉMŮ</vt:lpstr>
      <vt:lpstr>BIOLOGICKÁ ROVNOVÁHA</vt:lpstr>
      <vt:lpstr>NÁSTUP ČLOVĚKA</vt:lpstr>
      <vt:lpstr>Snímek 18</vt:lpstr>
      <vt:lpstr>Severočeské doly Bílina. Zajímavosti: rozloha hnědouhelného dolu je 30 km²,  hloubka 250 m, nejhlubší místo v  ČR – pouhých 35 m nad mořem.</vt:lpstr>
      <vt:lpstr>Rypadlo na těžbu hnědého uhlí.</vt:lpstr>
      <vt:lpstr>Poměr skrývky a ložiska hnědého uhlí.</vt:lpstr>
      <vt:lpstr>maketa tepelné elektrárny - Ledvice</vt:lpstr>
      <vt:lpstr>Snímek 23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24</cp:revision>
  <dcterms:modified xsi:type="dcterms:W3CDTF">2012-06-05T18:34:57Z</dcterms:modified>
</cp:coreProperties>
</file>