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av" ContentType="audio/wav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2D3F"/>
    <a:srgbClr val="F4B2CA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rgbClr val="92D050"/>
            </a:gs>
            <a:gs pos="100000">
              <a:schemeClr val="bg2">
                <a:tint val="100000"/>
                <a:lumMod val="8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AEC79E-B3FD-4DC4-AE3C-65A12341C82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A472F-A95E-4A08-93E4-0FA6231E7F5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2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microsoft.com/office/2007/relationships/hdphoto" Target="../media/hdphoto6.wdp"/><Relationship Id="rId9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hdphoto" Target="../media/hdphoto9.wdp"/><Relationship Id="rId5" Type="http://schemas.openxmlformats.org/officeDocument/2006/relationships/image" Target="../media/image17.png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9622482"/>
              </p:ext>
            </p:extLst>
          </p:nvPr>
        </p:nvGraphicFramePr>
        <p:xfrm>
          <a:off x="-264" y="0"/>
          <a:ext cx="9144264" cy="68574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Prezentace" r:id="rId3" imgW="2718783" imgH="2038954" progId="PowerPoint.Show.8">
                  <p:embed/>
                </p:oleObj>
              </mc:Choice>
              <mc:Fallback>
                <p:oleObj name="Prezentace" r:id="rId3" imgW="2718783" imgH="203895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64" y="0"/>
                        <a:ext cx="9144264" cy="68574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0655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332656"/>
            <a:ext cx="5806408" cy="1979466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Candara" pitchFamily="34" charset="0"/>
              </a:rPr>
              <a:t>Práce s prezentací</a:t>
            </a:r>
            <a:endParaRPr lang="cs-CZ" sz="4400" dirty="0">
              <a:solidFill>
                <a:schemeClr val="bg1"/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1747" y="1196752"/>
            <a:ext cx="8932253" cy="72019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Prezentace je určena žákům 2.ročníku.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Pomocí obrázků pojmenovávají jednotlivé části hlavy a obličeje.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Přiřazují k sobě obrázek a anglicky napsané slovo. Odkrývají obraz.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Seznamují se s  psanou podobou anglických slov.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Překládají slova do anglického jazyka.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Tvoří krátké věty.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Odpovídají na krátké otázky.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0869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9" y="408214"/>
            <a:ext cx="3865390" cy="6336704"/>
          </a:xfrm>
          <a:prstGeom prst="rect">
            <a:avLst/>
          </a:prstGeom>
        </p:spPr>
      </p:pic>
      <p:sp>
        <p:nvSpPr>
          <p:cNvPr id="4" name="Oválný popisek 3"/>
          <p:cNvSpPr/>
          <p:nvPr/>
        </p:nvSpPr>
        <p:spPr>
          <a:xfrm>
            <a:off x="4639530" y="1373685"/>
            <a:ext cx="4042551" cy="4405762"/>
          </a:xfrm>
          <a:prstGeom prst="wedgeEllipseCallout">
            <a:avLst>
              <a:gd name="adj1" fmla="val -100224"/>
              <a:gd name="adj2" fmla="val -403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err="1" smtClean="0">
                <a:solidFill>
                  <a:srgbClr val="FFFF00"/>
                </a:solidFill>
              </a:rPr>
              <a:t>It</a:t>
            </a:r>
            <a:r>
              <a:rPr lang="cs-CZ" sz="8000" b="1" dirty="0" smtClean="0">
                <a:solidFill>
                  <a:srgbClr val="FFFF00"/>
                </a:solidFill>
              </a:rPr>
              <a:t> </a:t>
            </a:r>
            <a:r>
              <a:rPr lang="cs-CZ" sz="8000" b="1" dirty="0" err="1" smtClean="0">
                <a:solidFill>
                  <a:srgbClr val="FFFF00"/>
                </a:solidFill>
              </a:rPr>
              <a:t>is</a:t>
            </a:r>
            <a:r>
              <a:rPr lang="cs-CZ" sz="8000" b="1" dirty="0" smtClean="0">
                <a:solidFill>
                  <a:srgbClr val="FFFF00"/>
                </a:solidFill>
              </a:rPr>
              <a:t> my</a:t>
            </a:r>
            <a:r>
              <a:rPr lang="cs-CZ" sz="8000" b="1" dirty="0" smtClean="0">
                <a:solidFill>
                  <a:srgbClr val="002060"/>
                </a:solidFill>
              </a:rPr>
              <a:t> </a:t>
            </a:r>
            <a:r>
              <a:rPr lang="cs-CZ" sz="8000" b="1" dirty="0" err="1" smtClean="0">
                <a:solidFill>
                  <a:srgbClr val="FFFF00"/>
                </a:solidFill>
              </a:rPr>
              <a:t>head</a:t>
            </a:r>
            <a:r>
              <a:rPr lang="cs-CZ" sz="8000" b="1" dirty="0" smtClean="0">
                <a:solidFill>
                  <a:srgbClr val="FFFF00"/>
                </a:solidFill>
              </a:rPr>
              <a:t>.</a:t>
            </a:r>
            <a:endParaRPr lang="cs-CZ" sz="8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8717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choběžník 11"/>
          <p:cNvSpPr/>
          <p:nvPr/>
        </p:nvSpPr>
        <p:spPr>
          <a:xfrm>
            <a:off x="3202169" y="4725144"/>
            <a:ext cx="2725660" cy="1676818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00" b="82000" l="8000" r="88000">
                        <a14:foregroundMark x1="58000" y1="16000" x2="19000" y2="2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57913" flipH="1">
            <a:off x="1471269" y="2308934"/>
            <a:ext cx="1413857" cy="14138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90000" l="10000" r="90000">
                        <a14:foregroundMark x1="17000" y1="26000" x2="17000" y2="74000"/>
                        <a14:foregroundMark x1="61000" y1="21000" x2="32000" y2="4000"/>
                        <a14:foregroundMark x1="30000" y1="9000" x2="60000" y2="1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4726" y="2288865"/>
            <a:ext cx="1653658" cy="1269841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2547757" y="482005"/>
            <a:ext cx="4176464" cy="468052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226" y="2565883"/>
            <a:ext cx="864097" cy="10791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091" b="100000" l="1000" r="99000">
                        <a14:foregroundMark x1="8000" y1="79545" x2="6000" y2="84091"/>
                        <a14:foregroundMark x1="44000" y1="29545" x2="76000" y2="9091"/>
                        <a14:foregroundMark x1="43000" y1="29545" x2="97000" y2="61364"/>
                        <a14:foregroundMark x1="10000" y1="86364" x2="99000" y2="75000"/>
                        <a14:backgroundMark x1="66000" y1="15909" x2="77000" y2="22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9960" y="2114186"/>
            <a:ext cx="1269841" cy="55873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5385" b="100000" l="5288" r="100000">
                        <a14:foregroundMark x1="25000" y1="70330" x2="25000" y2="70330"/>
                        <a14:foregroundMark x1="78846" y1="75824" x2="78846" y2="75824"/>
                        <a14:foregroundMark x1="46154" y1="72527" x2="46154" y2="72527"/>
                        <a14:foregroundMark x1="26442" y1="89011" x2="61058" y2="96703"/>
                        <a14:foregroundMark x1="11058" y1="70330" x2="4327" y2="89011"/>
                        <a14:foregroundMark x1="57692" y1="94505" x2="99519" y2="83516"/>
                        <a14:foregroundMark x1="57692" y1="21978" x2="59135" y2="17582"/>
                        <a14:foregroundMark x1="83173" y1="21978" x2="99519" y2="89011"/>
                        <a14:foregroundMark x1="12500" y1="62637" x2="57692" y2="17582"/>
                        <a14:foregroundMark x1="61058" y1="27473" x2="99519" y2="54945"/>
                        <a14:backgroundMark x1="67788" y1="93407" x2="99519" y2="857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156" y="2031917"/>
            <a:ext cx="126841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122" b="89796" l="9167" r="100000">
                        <a14:foregroundMark x1="20833" y1="16327" x2="20833" y2="16327"/>
                        <a14:foregroundMark x1="20833" y1="16327" x2="9167" y2="30612"/>
                        <a14:foregroundMark x1="80000" y1="20408" x2="97500" y2="28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881" y="3956322"/>
            <a:ext cx="1876789" cy="480790"/>
          </a:xfrm>
          <a:prstGeom prst="rect">
            <a:avLst/>
          </a:prstGeom>
        </p:spPr>
      </p:pic>
      <p:sp>
        <p:nvSpPr>
          <p:cNvPr id="14" name="Oblouk 13"/>
          <p:cNvSpPr/>
          <p:nvPr/>
        </p:nvSpPr>
        <p:spPr>
          <a:xfrm>
            <a:off x="4709014" y="1856985"/>
            <a:ext cx="1271555" cy="1066800"/>
          </a:xfrm>
          <a:prstGeom prst="arc">
            <a:avLst>
              <a:gd name="adj1" fmla="val 11783371"/>
              <a:gd name="adj2" fmla="val 20126037"/>
            </a:avLst>
          </a:prstGeom>
          <a:ln w="571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11" name="Oblouk 10"/>
          <p:cNvSpPr/>
          <p:nvPr/>
        </p:nvSpPr>
        <p:spPr>
          <a:xfrm>
            <a:off x="2998246" y="1907865"/>
            <a:ext cx="1271555" cy="914400"/>
          </a:xfrm>
          <a:prstGeom prst="arc">
            <a:avLst>
              <a:gd name="adj1" fmla="val 11783371"/>
              <a:gd name="adj2" fmla="val 20126037"/>
            </a:avLst>
          </a:prstGeom>
          <a:ln w="571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99045" y="364285"/>
            <a:ext cx="12586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>
                    <a:lumMod val="75000"/>
                  </a:schemeClr>
                </a:solidFill>
              </a:rPr>
              <a:t>head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32891" y="300947"/>
            <a:ext cx="1043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>
                    <a:lumMod val="75000"/>
                  </a:schemeClr>
                </a:solidFill>
              </a:rPr>
              <a:t>hair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0240" y="3368843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>
                    <a:lumMod val="75000"/>
                  </a:schemeClr>
                </a:solidFill>
              </a:rPr>
              <a:t>ear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23357" y="2192381"/>
            <a:ext cx="1231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75000"/>
                  </a:schemeClr>
                </a:solidFill>
              </a:rPr>
              <a:t>nose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78839" y="6124563"/>
            <a:ext cx="1220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>
                    <a:lumMod val="75000"/>
                  </a:schemeClr>
                </a:solidFill>
              </a:rPr>
              <a:t>neck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578" y="1856985"/>
            <a:ext cx="9621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>
                    <a:lumMod val="75000"/>
                  </a:schemeClr>
                </a:solidFill>
              </a:rPr>
              <a:t>eye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00601" y="3841513"/>
            <a:ext cx="1643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>
                    <a:lumMod val="75000"/>
                  </a:schemeClr>
                </a:solidFill>
              </a:rPr>
              <a:t>mouth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941" y="28162"/>
            <a:ext cx="5818645" cy="6612217"/>
          </a:xfrm>
          <a:prstGeom prst="rect">
            <a:avLst/>
          </a:prstGeom>
        </p:spPr>
      </p:pic>
      <p:cxnSp>
        <p:nvCxnSpPr>
          <p:cNvPr id="22" name="Přímá spojnice se šipkou 21"/>
          <p:cNvCxnSpPr/>
          <p:nvPr/>
        </p:nvCxnSpPr>
        <p:spPr>
          <a:xfrm>
            <a:off x="2418935" y="784347"/>
            <a:ext cx="581025" cy="68168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573274" y="784347"/>
            <a:ext cx="2825771" cy="8786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21293" y="4808582"/>
            <a:ext cx="1114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75000"/>
                  </a:schemeClr>
                </a:solidFill>
              </a:rPr>
              <a:t>face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1635701" y="2365065"/>
            <a:ext cx="1364259" cy="1141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>
            <a:stCxn id="16" idx="3"/>
          </p:cNvCxnSpPr>
          <p:nvPr/>
        </p:nvCxnSpPr>
        <p:spPr>
          <a:xfrm flipV="1">
            <a:off x="1476639" y="3015862"/>
            <a:ext cx="411302" cy="7069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>
            <a:stCxn id="27" idx="3"/>
          </p:cNvCxnSpPr>
          <p:nvPr/>
        </p:nvCxnSpPr>
        <p:spPr>
          <a:xfrm flipV="1">
            <a:off x="1635701" y="3645024"/>
            <a:ext cx="1566468" cy="151750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 flipH="1">
            <a:off x="5005324" y="2585954"/>
            <a:ext cx="2618033" cy="7483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0" name="Přímá spojnice se šipkou 2059"/>
          <p:cNvCxnSpPr/>
          <p:nvPr/>
        </p:nvCxnSpPr>
        <p:spPr>
          <a:xfrm flipH="1">
            <a:off x="5220072" y="4196717"/>
            <a:ext cx="2178973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Přímá spojnice se šipkou 2062"/>
          <p:cNvCxnSpPr/>
          <p:nvPr/>
        </p:nvCxnSpPr>
        <p:spPr>
          <a:xfrm flipH="1" flipV="1">
            <a:off x="5511670" y="6021288"/>
            <a:ext cx="638636" cy="4572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364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4" dur="75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75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75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75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7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13" grpId="0"/>
      <p:bldP spid="15" grpId="0"/>
      <p:bldP spid="16" grpId="0"/>
      <p:bldP spid="17" grpId="0"/>
      <p:bldP spid="18" grpId="0"/>
      <p:bldP spid="19" grpId="0"/>
      <p:bldP spid="20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5137"/>
            <a:ext cx="6552728" cy="626098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162" y="35137"/>
            <a:ext cx="2334590" cy="18096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/>
              <a:t>head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5162" y="5143500"/>
            <a:ext cx="2341506" cy="17145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/>
              <a:t>ear</a:t>
            </a:r>
            <a:endParaRPr lang="cs-CZ" sz="5400" b="1" dirty="0"/>
          </a:p>
        </p:txBody>
      </p:sp>
      <p:sp>
        <p:nvSpPr>
          <p:cNvPr id="5" name="Obdélník 4"/>
          <p:cNvSpPr/>
          <p:nvPr/>
        </p:nvSpPr>
        <p:spPr>
          <a:xfrm>
            <a:off x="2339752" y="35138"/>
            <a:ext cx="2397130" cy="18096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36882" y="35137"/>
            <a:ext cx="2283390" cy="180968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20272" y="35137"/>
            <a:ext cx="2104556" cy="180968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/>
              <a:t>mouth</a:t>
            </a:r>
            <a:endParaRPr lang="cs-CZ" sz="4800" b="1" dirty="0"/>
          </a:p>
        </p:txBody>
      </p:sp>
      <p:sp>
        <p:nvSpPr>
          <p:cNvPr id="8" name="Obdélník 7"/>
          <p:cNvSpPr/>
          <p:nvPr/>
        </p:nvSpPr>
        <p:spPr>
          <a:xfrm>
            <a:off x="2339752" y="3429000"/>
            <a:ext cx="2376264" cy="17145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/>
              <a:t>eye</a:t>
            </a:r>
            <a:endParaRPr lang="cs-CZ" sz="5400" b="1" dirty="0"/>
          </a:p>
        </p:txBody>
      </p:sp>
      <p:sp>
        <p:nvSpPr>
          <p:cNvPr id="9" name="Obdélník 8"/>
          <p:cNvSpPr/>
          <p:nvPr/>
        </p:nvSpPr>
        <p:spPr>
          <a:xfrm>
            <a:off x="4736882" y="3429000"/>
            <a:ext cx="2283390" cy="17145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20272" y="3429000"/>
            <a:ext cx="2123728" cy="17145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62" y="1844826"/>
            <a:ext cx="2334590" cy="158417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/>
              <a:t>neck</a:t>
            </a:r>
            <a:endParaRPr lang="cs-CZ" sz="5400" b="1" dirty="0"/>
          </a:p>
        </p:txBody>
      </p:sp>
      <p:sp>
        <p:nvSpPr>
          <p:cNvPr id="12" name="Obdélník 11"/>
          <p:cNvSpPr/>
          <p:nvPr/>
        </p:nvSpPr>
        <p:spPr>
          <a:xfrm>
            <a:off x="5162" y="3429000"/>
            <a:ext cx="2334590" cy="17145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46668" y="1844826"/>
            <a:ext cx="2369348" cy="158417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36882" y="1844826"/>
            <a:ext cx="2283390" cy="158417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/>
              <a:t>hair</a:t>
            </a:r>
            <a:endParaRPr lang="cs-CZ" sz="5400" b="1" dirty="0"/>
          </a:p>
        </p:txBody>
      </p:sp>
      <p:sp>
        <p:nvSpPr>
          <p:cNvPr id="15" name="Obdélník 14"/>
          <p:cNvSpPr/>
          <p:nvPr/>
        </p:nvSpPr>
        <p:spPr>
          <a:xfrm>
            <a:off x="7045484" y="1847854"/>
            <a:ext cx="2079344" cy="158114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46668" y="5158726"/>
            <a:ext cx="2369348" cy="169927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36882" y="5158725"/>
            <a:ext cx="2283390" cy="169927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face</a:t>
            </a:r>
            <a:endParaRPr lang="cs-CZ" sz="5400" b="1" dirty="0"/>
          </a:p>
        </p:txBody>
      </p:sp>
      <p:sp>
        <p:nvSpPr>
          <p:cNvPr id="18" name="Obdélník 17"/>
          <p:cNvSpPr/>
          <p:nvPr/>
        </p:nvSpPr>
        <p:spPr>
          <a:xfrm>
            <a:off x="7045484" y="5158726"/>
            <a:ext cx="2079344" cy="16992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nose</a:t>
            </a:r>
            <a:endParaRPr lang="cs-CZ" sz="5400" b="1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997" y="5261402"/>
            <a:ext cx="2310184" cy="14939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682" y="3875243"/>
            <a:ext cx="1826697" cy="8220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23000" y1="18000" x2="12000" y2="7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481011"/>
            <a:ext cx="1656184" cy="165618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677" b="88710" l="3030" r="89899">
                        <a14:foregroundMark x1="3030" y1="56452" x2="7071" y2="66129"/>
                        <a14:foregroundMark x1="3030" y1="59677" x2="57576" y2="20968"/>
                        <a14:foregroundMark x1="13131" y1="50000" x2="18182" y2="69355"/>
                        <a14:backgroundMark x1="14141" y1="46774" x2="2020" y2="596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7976" y="1988841"/>
            <a:ext cx="1879065" cy="1176788"/>
          </a:xfrm>
          <a:prstGeom prst="rect">
            <a:avLst/>
          </a:prstGeom>
        </p:spPr>
      </p:pic>
      <p:sp>
        <p:nvSpPr>
          <p:cNvPr id="25" name="Ovál 24"/>
          <p:cNvSpPr/>
          <p:nvPr/>
        </p:nvSpPr>
        <p:spPr>
          <a:xfrm>
            <a:off x="5276985" y="3573016"/>
            <a:ext cx="1166847" cy="134815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Lichoběžník 25"/>
          <p:cNvSpPr/>
          <p:nvPr/>
        </p:nvSpPr>
        <p:spPr>
          <a:xfrm>
            <a:off x="2988792" y="2248085"/>
            <a:ext cx="1099049" cy="917544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284764" y="198984"/>
            <a:ext cx="1187625" cy="143280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302416" y="915387"/>
            <a:ext cx="371993" cy="359895"/>
          </a:xfrm>
          <a:prstGeom prst="ellipse">
            <a:avLst/>
          </a:prstGeom>
          <a:solidFill>
            <a:srgbClr val="EF2D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5551" y="303329"/>
            <a:ext cx="2049076" cy="1382094"/>
          </a:xfrm>
          <a:prstGeom prst="rect">
            <a:avLst/>
          </a:prstGeom>
        </p:spPr>
      </p:pic>
      <p:sp>
        <p:nvSpPr>
          <p:cNvPr id="32" name="Ovál 31"/>
          <p:cNvSpPr/>
          <p:nvPr/>
        </p:nvSpPr>
        <p:spPr>
          <a:xfrm>
            <a:off x="6037682" y="915387"/>
            <a:ext cx="371993" cy="359895"/>
          </a:xfrm>
          <a:prstGeom prst="ellipse">
            <a:avLst/>
          </a:prstGeom>
          <a:solidFill>
            <a:srgbClr val="EF2D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990795" y="1139968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8702918" y="1139968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12352" y="2701583"/>
            <a:ext cx="4331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646288" y="6127172"/>
            <a:ext cx="458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910330" y="6150114"/>
            <a:ext cx="4363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85924" y="6127172"/>
            <a:ext cx="4683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53376" y="4429309"/>
            <a:ext cx="423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86286" y="2721114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6473527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5" grpId="0" animBg="1"/>
      <p:bldP spid="26" grpId="0" animBg="1"/>
      <p:bldP spid="27" grpId="0" animBg="1"/>
      <p:bldP spid="28" grpId="0" animBg="1"/>
      <p:bldP spid="32" grpId="0" animBg="1"/>
      <p:bldP spid="33" grpId="0"/>
      <p:bldP spid="34" grpId="0"/>
      <p:bldP spid="35" grpId="0"/>
      <p:bldP spid="36" grpId="0"/>
      <p:bldP spid="37" grpId="0"/>
      <p:bldP spid="19" grpId="0"/>
      <p:bldP spid="23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29" y="260648"/>
            <a:ext cx="4456223" cy="61926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69291" y="0"/>
            <a:ext cx="15584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h</a:t>
            </a:r>
            <a:r>
              <a:rPr lang="cs-CZ" sz="4800" dirty="0" smtClean="0"/>
              <a:t>lava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04866" y="2481806"/>
            <a:ext cx="10054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krk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4866" y="1651247"/>
            <a:ext cx="11753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oko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93038" y="4116972"/>
            <a:ext cx="14702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ucho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4866" y="820250"/>
            <a:ext cx="1120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nos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89669" y="4920731"/>
            <a:ext cx="12955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ústa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69291" y="5759142"/>
            <a:ext cx="14686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vlasy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89669" y="3356992"/>
            <a:ext cx="12218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tvář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50783" y="22380"/>
            <a:ext cx="14734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head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44069" y="858464"/>
            <a:ext cx="14366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nose</a:t>
            </a:r>
            <a:endParaRPr lang="cs-CZ" sz="4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32056" y="1689461"/>
            <a:ext cx="11031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eye</a:t>
            </a:r>
            <a:endParaRPr lang="cs-CZ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45780" y="2480290"/>
            <a:ext cx="14125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neck</a:t>
            </a:r>
            <a:endParaRPr lang="cs-CZ" sz="4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32056" y="3392129"/>
            <a:ext cx="12875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face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50783" y="4163207"/>
            <a:ext cx="10198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ear</a:t>
            </a:r>
            <a:endParaRPr lang="cs-CZ" sz="4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28078" y="4930249"/>
            <a:ext cx="19175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mouth</a:t>
            </a:r>
            <a:endParaRPr lang="cs-CZ" sz="4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728078" y="5761246"/>
            <a:ext cx="11721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hair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44525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7" grpId="0"/>
      <p:bldP spid="20" grpId="0"/>
      <p:bldP spid="24" grpId="0"/>
      <p:bldP spid="26" grpId="0"/>
      <p:bldP spid="30" grpId="0"/>
      <p:bldP spid="33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340768"/>
            <a:ext cx="5250584" cy="50405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74702" y="17329"/>
            <a:ext cx="64285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EXCELLENTLY!</a:t>
            </a:r>
            <a:endParaRPr lang="cs-CZ" sz="8000" dirty="0"/>
          </a:p>
        </p:txBody>
      </p:sp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40752" y="19002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102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push dir="u"/>
        <p:sndAc>
          <p:stSnd>
            <p:snd r:embed="rId4" name="applause.wav"/>
          </p:stSnd>
        </p:sndAc>
      </p:transition>
    </mc:Choice>
    <mc:Fallback xmlns="">
      <p:transition>
        <p:push dir="u"/>
        <p:sndAc>
          <p:stSnd>
            <p:snd r:embed="rId8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7606608" cy="1979466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andara" pitchFamily="34" charset="0"/>
              </a:rPr>
              <a:t>       </a:t>
            </a:r>
            <a:r>
              <a:rPr lang="cs-CZ" sz="4000" dirty="0" smtClean="0">
                <a:solidFill>
                  <a:schemeClr val="bg1"/>
                </a:solidFill>
                <a:latin typeface="Candara" pitchFamily="34" charset="0"/>
              </a:rPr>
              <a:t>Zdroje obrázků</a:t>
            </a:r>
            <a:endParaRPr lang="cs-CZ" sz="4000" dirty="0">
              <a:solidFill>
                <a:schemeClr val="bg1"/>
              </a:solidFill>
              <a:latin typeface="Candar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242120"/>
            <a:ext cx="882047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[</a:t>
            </a:r>
            <a:r>
              <a:rPr lang="pl-PL" sz="2000" dirty="0">
                <a:solidFill>
                  <a:schemeClr val="bg1"/>
                </a:solidFill>
              </a:rPr>
              <a:t>cit.2012-01-31] Dostupné pod licencí Publik Domain na WWW:</a:t>
            </a:r>
          </a:p>
          <a:p>
            <a:r>
              <a:rPr lang="pl-PL" sz="2000" dirty="0">
                <a:solidFill>
                  <a:schemeClr val="bg1"/>
                </a:solidFill>
              </a:rPr>
              <a:t>modrý panáček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http://www.clker.com/clipart-4285.html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vlasy blond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http://www.clker.com/clipart-hair-8.html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oko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http://www.pdclipart.org/displayimage.php?album=search&amp;cat=0&amp;pos=61 </a:t>
            </a:r>
          </a:p>
          <a:p>
            <a:r>
              <a:rPr lang="pl-PL" sz="2000" dirty="0">
                <a:solidFill>
                  <a:schemeClr val="bg1"/>
                </a:solidFill>
              </a:rPr>
              <a:t>ucho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http://www.clker.com/clipart-23662.html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ústa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http://www.pdclipart.org/displayimage.php?album=search&amp;cat=0&amp;pos=6 </a:t>
            </a:r>
          </a:p>
          <a:p>
            <a:r>
              <a:rPr lang="pl-PL" sz="2000" dirty="0">
                <a:solidFill>
                  <a:schemeClr val="bg1"/>
                </a:solidFill>
              </a:rPr>
              <a:t>nos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http://www.clker.com/clipart-23662.html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tvář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http://www.clker.com/clipart-25095.html </a:t>
            </a:r>
          </a:p>
        </p:txBody>
      </p:sp>
    </p:spTree>
    <p:extLst>
      <p:ext uri="{BB962C8B-B14F-4D97-AF65-F5344CB8AC3E}">
        <p14:creationId xmlns:p14="http://schemas.microsoft.com/office/powerpoint/2010/main" val="31147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372</TotalTime>
  <Words>144</Words>
  <Application>Microsoft Office PowerPoint</Application>
  <PresentationFormat>Předvádění na obrazovce (4:3)</PresentationFormat>
  <Paragraphs>78</Paragraphs>
  <Slides>8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Tradeshow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Zdroje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33</cp:revision>
  <dcterms:created xsi:type="dcterms:W3CDTF">2012-03-12T16:43:58Z</dcterms:created>
  <dcterms:modified xsi:type="dcterms:W3CDTF">2012-06-05T15:10:07Z</dcterms:modified>
</cp:coreProperties>
</file>