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56" r:id="rId2"/>
    <p:sldId id="275" r:id="rId3"/>
    <p:sldId id="259" r:id="rId4"/>
    <p:sldId id="264" r:id="rId5"/>
    <p:sldId id="263" r:id="rId6"/>
    <p:sldId id="261" r:id="rId7"/>
    <p:sldId id="262" r:id="rId8"/>
    <p:sldId id="271" r:id="rId9"/>
    <p:sldId id="266" r:id="rId10"/>
    <p:sldId id="267" r:id="rId11"/>
    <p:sldId id="268" r:id="rId12"/>
    <p:sldId id="272" r:id="rId13"/>
    <p:sldId id="273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00"/>
    <a:srgbClr val="FF3300"/>
    <a:srgbClr val="000000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36D545-0047-46BA-98A7-E28EF37F5D5B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2EABC641-6C68-44E6-A765-B649D8D00FC4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err="1" smtClean="0">
              <a:solidFill>
                <a:schemeClr val="tx1"/>
              </a:solidFill>
            </a:rPr>
            <a:t>red</a:t>
          </a:r>
          <a:endParaRPr lang="cs-CZ" dirty="0">
            <a:solidFill>
              <a:schemeClr val="tx1"/>
            </a:solidFill>
          </a:endParaRPr>
        </a:p>
      </dgm:t>
    </dgm:pt>
    <dgm:pt modelId="{C90BEC8D-0B0F-4131-A3FD-C5458884CF9E}" type="parTrans" cxnId="{BD9C6A7C-ADD1-4044-A990-20AA1FA3DC2F}">
      <dgm:prSet/>
      <dgm:spPr/>
      <dgm:t>
        <a:bodyPr/>
        <a:lstStyle/>
        <a:p>
          <a:endParaRPr lang="cs-CZ"/>
        </a:p>
      </dgm:t>
    </dgm:pt>
    <dgm:pt modelId="{FAC63476-9A4A-4A7F-8882-61296B06DBEB}" type="sibTrans" cxnId="{BD9C6A7C-ADD1-4044-A990-20AA1FA3DC2F}">
      <dgm:prSet/>
      <dgm:spPr/>
      <dgm:t>
        <a:bodyPr/>
        <a:lstStyle/>
        <a:p>
          <a:endParaRPr lang="cs-CZ"/>
        </a:p>
      </dgm:t>
    </dgm:pt>
    <dgm:pt modelId="{EF83EC53-D03D-403F-AF1D-F90C3E21193D}">
      <dgm:prSet phldrT="[Text]"/>
      <dgm:spPr>
        <a:solidFill>
          <a:srgbClr val="00206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blue</a:t>
          </a:r>
          <a:endParaRPr lang="cs-CZ" dirty="0">
            <a:solidFill>
              <a:schemeClr val="tx1"/>
            </a:solidFill>
          </a:endParaRPr>
        </a:p>
      </dgm:t>
    </dgm:pt>
    <dgm:pt modelId="{F73F1F91-CBF9-46D9-A16E-9B0EE6F7FDE1}" type="parTrans" cxnId="{1DA38C41-22AB-4923-8FCB-EEBCE7EDE732}">
      <dgm:prSet/>
      <dgm:spPr/>
      <dgm:t>
        <a:bodyPr/>
        <a:lstStyle/>
        <a:p>
          <a:endParaRPr lang="cs-CZ"/>
        </a:p>
      </dgm:t>
    </dgm:pt>
    <dgm:pt modelId="{1FF8D536-248C-4DD8-87DE-B67B33BF6ADB}" type="sibTrans" cxnId="{1DA38C41-22AB-4923-8FCB-EEBCE7EDE732}">
      <dgm:prSet/>
      <dgm:spPr/>
      <dgm:t>
        <a:bodyPr/>
        <a:lstStyle/>
        <a:p>
          <a:endParaRPr lang="cs-CZ"/>
        </a:p>
      </dgm:t>
    </dgm:pt>
    <dgm:pt modelId="{6738B846-5C79-4DA4-B000-E08E996D0BDA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err="1" smtClean="0">
              <a:solidFill>
                <a:schemeClr val="bg1"/>
              </a:solidFill>
            </a:rPr>
            <a:t>yellow</a:t>
          </a:r>
          <a:endParaRPr lang="cs-CZ" dirty="0">
            <a:solidFill>
              <a:schemeClr val="bg1"/>
            </a:solidFill>
          </a:endParaRPr>
        </a:p>
      </dgm:t>
    </dgm:pt>
    <dgm:pt modelId="{8DB17C07-AB51-43E4-9166-92154DF2B99F}" type="parTrans" cxnId="{03F8BFBB-BC61-4069-95DC-BDF005CF7926}">
      <dgm:prSet/>
      <dgm:spPr/>
      <dgm:t>
        <a:bodyPr/>
        <a:lstStyle/>
        <a:p>
          <a:endParaRPr lang="cs-CZ"/>
        </a:p>
      </dgm:t>
    </dgm:pt>
    <dgm:pt modelId="{86F33979-0318-47B0-B634-824CC66755A6}" type="sibTrans" cxnId="{03F8BFBB-BC61-4069-95DC-BDF005CF7926}">
      <dgm:prSet/>
      <dgm:spPr/>
      <dgm:t>
        <a:bodyPr/>
        <a:lstStyle/>
        <a:p>
          <a:endParaRPr lang="cs-CZ"/>
        </a:p>
      </dgm:t>
    </dgm:pt>
    <dgm:pt modelId="{0CB244B5-5790-4970-962C-3070D56549DC}" type="pres">
      <dgm:prSet presAssocID="{3036D545-0047-46BA-98A7-E28EF37F5D5B}" presName="linearFlow" presStyleCnt="0">
        <dgm:presLayoutVars>
          <dgm:dir/>
          <dgm:resizeHandles val="exact"/>
        </dgm:presLayoutVars>
      </dgm:prSet>
      <dgm:spPr/>
    </dgm:pt>
    <dgm:pt modelId="{59FAD4EB-1FE4-48B8-AC09-CFDB0B4BB154}" type="pres">
      <dgm:prSet presAssocID="{2EABC641-6C68-44E6-A765-B649D8D00FC4}" presName="composite" presStyleCnt="0"/>
      <dgm:spPr/>
    </dgm:pt>
    <dgm:pt modelId="{C8BB5223-D78D-4697-8C7D-112AB1BC699D}" type="pres">
      <dgm:prSet presAssocID="{2EABC641-6C68-44E6-A765-B649D8D00FC4}" presName="imgShp" presStyleLbl="fgImgPlace1" presStyleIdx="0" presStyleCnt="3" custLinFactNeighborX="-55177" custLinFactNeighborY="786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</dgm:spPr>
    </dgm:pt>
    <dgm:pt modelId="{C20D3935-8C1B-4D1B-8784-AE7D54313B93}" type="pres">
      <dgm:prSet presAssocID="{2EABC641-6C68-44E6-A765-B649D8D00FC4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597ADB-D6E1-45E4-8B3C-35B594E58F6C}" type="pres">
      <dgm:prSet presAssocID="{FAC63476-9A4A-4A7F-8882-61296B06DBEB}" presName="spacing" presStyleCnt="0"/>
      <dgm:spPr/>
    </dgm:pt>
    <dgm:pt modelId="{9FB1DCC2-FABE-4441-96A6-34279288D6E7}" type="pres">
      <dgm:prSet presAssocID="{EF83EC53-D03D-403F-AF1D-F90C3E21193D}" presName="composite" presStyleCnt="0"/>
      <dgm:spPr/>
    </dgm:pt>
    <dgm:pt modelId="{D5156FAF-13B7-45BE-A8BE-50382F85F5A5}" type="pres">
      <dgm:prSet presAssocID="{EF83EC53-D03D-403F-AF1D-F90C3E21193D}" presName="imgShp" presStyleLbl="fgImgPlace1" presStyleIdx="1" presStyleCnt="3" custLinFactNeighborX="-49450" custLinFactNeighborY="-171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</dgm:spPr>
    </dgm:pt>
    <dgm:pt modelId="{160EC7A7-E9A1-4BF5-987F-74605802D3C5}" type="pres">
      <dgm:prSet presAssocID="{EF83EC53-D03D-403F-AF1D-F90C3E21193D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B7AB3E-E9C7-4DD9-B26F-164538144CDD}" type="pres">
      <dgm:prSet presAssocID="{1FF8D536-248C-4DD8-87DE-B67B33BF6ADB}" presName="spacing" presStyleCnt="0"/>
      <dgm:spPr/>
    </dgm:pt>
    <dgm:pt modelId="{8FC4F184-F31F-41E0-A7A3-0EBD53D9D399}" type="pres">
      <dgm:prSet presAssocID="{6738B846-5C79-4DA4-B000-E08E996D0BDA}" presName="composite" presStyleCnt="0"/>
      <dgm:spPr/>
    </dgm:pt>
    <dgm:pt modelId="{6A721E2E-487F-4DF9-B2CA-71C6FB4D5F23}" type="pres">
      <dgm:prSet presAssocID="{6738B846-5C79-4DA4-B000-E08E996D0BDA}" presName="imgShp" presStyleLbl="fgImgPlace1" presStyleIdx="2" presStyleCnt="3" custLinFactNeighborX="-43723" custLinFactNeighborY="-556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</dgm:spPr>
    </dgm:pt>
    <dgm:pt modelId="{B25610A3-405F-4117-A9FC-C3005009584E}" type="pres">
      <dgm:prSet presAssocID="{6738B846-5C79-4DA4-B000-E08E996D0BDA}" presName="txShp" presStyleLbl="node1" presStyleIdx="2" presStyleCnt="3" custLinFactNeighborX="-1857" custLinFactNeighborY="-21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5B3330-F7BC-4A90-B8FD-DA36C9677918}" type="presOf" srcId="{3036D545-0047-46BA-98A7-E28EF37F5D5B}" destId="{0CB244B5-5790-4970-962C-3070D56549DC}" srcOrd="0" destOrd="0" presId="urn:microsoft.com/office/officeart/2005/8/layout/vList3"/>
    <dgm:cxn modelId="{03F8BFBB-BC61-4069-95DC-BDF005CF7926}" srcId="{3036D545-0047-46BA-98A7-E28EF37F5D5B}" destId="{6738B846-5C79-4DA4-B000-E08E996D0BDA}" srcOrd="2" destOrd="0" parTransId="{8DB17C07-AB51-43E4-9166-92154DF2B99F}" sibTransId="{86F33979-0318-47B0-B634-824CC66755A6}"/>
    <dgm:cxn modelId="{2A39E4A2-2327-4C0C-BB9F-BD288148E60B}" type="presOf" srcId="{6738B846-5C79-4DA4-B000-E08E996D0BDA}" destId="{B25610A3-405F-4117-A9FC-C3005009584E}" srcOrd="0" destOrd="0" presId="urn:microsoft.com/office/officeart/2005/8/layout/vList3"/>
    <dgm:cxn modelId="{1DA38C41-22AB-4923-8FCB-EEBCE7EDE732}" srcId="{3036D545-0047-46BA-98A7-E28EF37F5D5B}" destId="{EF83EC53-D03D-403F-AF1D-F90C3E21193D}" srcOrd="1" destOrd="0" parTransId="{F73F1F91-CBF9-46D9-A16E-9B0EE6F7FDE1}" sibTransId="{1FF8D536-248C-4DD8-87DE-B67B33BF6ADB}"/>
    <dgm:cxn modelId="{BD67BA6B-8898-433E-AB43-8D69E41CEC0A}" type="presOf" srcId="{EF83EC53-D03D-403F-AF1D-F90C3E21193D}" destId="{160EC7A7-E9A1-4BF5-987F-74605802D3C5}" srcOrd="0" destOrd="0" presId="urn:microsoft.com/office/officeart/2005/8/layout/vList3"/>
    <dgm:cxn modelId="{BD9C6A7C-ADD1-4044-A990-20AA1FA3DC2F}" srcId="{3036D545-0047-46BA-98A7-E28EF37F5D5B}" destId="{2EABC641-6C68-44E6-A765-B649D8D00FC4}" srcOrd="0" destOrd="0" parTransId="{C90BEC8D-0B0F-4131-A3FD-C5458884CF9E}" sibTransId="{FAC63476-9A4A-4A7F-8882-61296B06DBEB}"/>
    <dgm:cxn modelId="{59892BA8-0540-4187-96D4-3FE8F9A17A3D}" type="presOf" srcId="{2EABC641-6C68-44E6-A765-B649D8D00FC4}" destId="{C20D3935-8C1B-4D1B-8784-AE7D54313B93}" srcOrd="0" destOrd="0" presId="urn:microsoft.com/office/officeart/2005/8/layout/vList3"/>
    <dgm:cxn modelId="{6641A79A-7001-435A-BE79-8AE106F7B532}" type="presParOf" srcId="{0CB244B5-5790-4970-962C-3070D56549DC}" destId="{59FAD4EB-1FE4-48B8-AC09-CFDB0B4BB154}" srcOrd="0" destOrd="0" presId="urn:microsoft.com/office/officeart/2005/8/layout/vList3"/>
    <dgm:cxn modelId="{EFD2B120-B6FB-4BDF-BD7E-33ECC5BD90DE}" type="presParOf" srcId="{59FAD4EB-1FE4-48B8-AC09-CFDB0B4BB154}" destId="{C8BB5223-D78D-4697-8C7D-112AB1BC699D}" srcOrd="0" destOrd="0" presId="urn:microsoft.com/office/officeart/2005/8/layout/vList3"/>
    <dgm:cxn modelId="{FDE2BCB1-C44D-4F7C-866D-AA5F97742807}" type="presParOf" srcId="{59FAD4EB-1FE4-48B8-AC09-CFDB0B4BB154}" destId="{C20D3935-8C1B-4D1B-8784-AE7D54313B93}" srcOrd="1" destOrd="0" presId="urn:microsoft.com/office/officeart/2005/8/layout/vList3"/>
    <dgm:cxn modelId="{B1DF098A-B717-4222-A76D-ACBBD2D594F2}" type="presParOf" srcId="{0CB244B5-5790-4970-962C-3070D56549DC}" destId="{29597ADB-D6E1-45E4-8B3C-35B594E58F6C}" srcOrd="1" destOrd="0" presId="urn:microsoft.com/office/officeart/2005/8/layout/vList3"/>
    <dgm:cxn modelId="{82950CE5-B148-4B86-B9FA-D3548FAC8AEA}" type="presParOf" srcId="{0CB244B5-5790-4970-962C-3070D56549DC}" destId="{9FB1DCC2-FABE-4441-96A6-34279288D6E7}" srcOrd="2" destOrd="0" presId="urn:microsoft.com/office/officeart/2005/8/layout/vList3"/>
    <dgm:cxn modelId="{6119679E-31F6-4AE6-9AF0-5977E2CCB6FC}" type="presParOf" srcId="{9FB1DCC2-FABE-4441-96A6-34279288D6E7}" destId="{D5156FAF-13B7-45BE-A8BE-50382F85F5A5}" srcOrd="0" destOrd="0" presId="urn:microsoft.com/office/officeart/2005/8/layout/vList3"/>
    <dgm:cxn modelId="{40C2FFFE-ED60-48B6-B1CB-A7A597E4649B}" type="presParOf" srcId="{9FB1DCC2-FABE-4441-96A6-34279288D6E7}" destId="{160EC7A7-E9A1-4BF5-987F-74605802D3C5}" srcOrd="1" destOrd="0" presId="urn:microsoft.com/office/officeart/2005/8/layout/vList3"/>
    <dgm:cxn modelId="{B3A79DCF-D229-4846-BE2B-0CF5C781161E}" type="presParOf" srcId="{0CB244B5-5790-4970-962C-3070D56549DC}" destId="{CCB7AB3E-E9C7-4DD9-B26F-164538144CDD}" srcOrd="3" destOrd="0" presId="urn:microsoft.com/office/officeart/2005/8/layout/vList3"/>
    <dgm:cxn modelId="{AB7EED66-6FD3-490E-A18C-7043AF7FFEB2}" type="presParOf" srcId="{0CB244B5-5790-4970-962C-3070D56549DC}" destId="{8FC4F184-F31F-41E0-A7A3-0EBD53D9D399}" srcOrd="4" destOrd="0" presId="urn:microsoft.com/office/officeart/2005/8/layout/vList3"/>
    <dgm:cxn modelId="{0895F185-3E2A-46F3-8022-277EE382EDAB}" type="presParOf" srcId="{8FC4F184-F31F-41E0-A7A3-0EBD53D9D399}" destId="{6A721E2E-487F-4DF9-B2CA-71C6FB4D5F23}" srcOrd="0" destOrd="0" presId="urn:microsoft.com/office/officeart/2005/8/layout/vList3"/>
    <dgm:cxn modelId="{E1686031-1241-4EC5-BB04-235A8FA2F0BB}" type="presParOf" srcId="{8FC4F184-F31F-41E0-A7A3-0EBD53D9D399}" destId="{B25610A3-405F-4117-A9FC-C3005009584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946A94-294B-4B87-9079-D6D6D9BE0A7B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BBAB442A-E62E-43F0-AC72-FA48D1435F1B}">
      <dgm:prSet phldrT="[Text]"/>
      <dgm:spPr>
        <a:solidFill>
          <a:srgbClr val="000000"/>
        </a:solidFill>
      </dgm:spPr>
      <dgm:t>
        <a:bodyPr/>
        <a:lstStyle/>
        <a:p>
          <a:r>
            <a:rPr lang="cs-CZ" dirty="0" err="1" smtClean="0">
              <a:solidFill>
                <a:schemeClr val="tx1"/>
              </a:solidFill>
            </a:rPr>
            <a:t>black</a:t>
          </a:r>
          <a:endParaRPr lang="cs-CZ" dirty="0">
            <a:solidFill>
              <a:schemeClr val="tx1"/>
            </a:solidFill>
          </a:endParaRPr>
        </a:p>
      </dgm:t>
    </dgm:pt>
    <dgm:pt modelId="{26EDF9A2-E90E-4A1F-B067-8C44436BFF37}" type="parTrans" cxnId="{BB783763-863C-4C89-8FE8-685061371DFA}">
      <dgm:prSet/>
      <dgm:spPr/>
      <dgm:t>
        <a:bodyPr/>
        <a:lstStyle/>
        <a:p>
          <a:endParaRPr lang="cs-CZ"/>
        </a:p>
      </dgm:t>
    </dgm:pt>
    <dgm:pt modelId="{94505C10-3260-4984-9D96-D74DACEDA257}" type="sibTrans" cxnId="{BB783763-863C-4C89-8FE8-685061371DFA}">
      <dgm:prSet/>
      <dgm:spPr/>
      <dgm:t>
        <a:bodyPr/>
        <a:lstStyle/>
        <a:p>
          <a:endParaRPr lang="cs-CZ"/>
        </a:p>
      </dgm:t>
    </dgm:pt>
    <dgm:pt modelId="{882BBB6C-DA4F-420F-9CD4-BB14F673DD4B}">
      <dgm:prSet phldrT="[Text]"/>
      <dgm:spPr>
        <a:solidFill>
          <a:srgbClr val="FF3300"/>
        </a:solidFill>
      </dgm:spPr>
      <dgm:t>
        <a:bodyPr/>
        <a:lstStyle/>
        <a:p>
          <a:r>
            <a:rPr lang="cs-CZ" dirty="0" err="1" smtClean="0">
              <a:solidFill>
                <a:schemeClr val="tx1"/>
              </a:solidFill>
            </a:rPr>
            <a:t>orange</a:t>
          </a:r>
          <a:endParaRPr lang="cs-CZ" dirty="0">
            <a:solidFill>
              <a:schemeClr val="tx1"/>
            </a:solidFill>
          </a:endParaRPr>
        </a:p>
      </dgm:t>
    </dgm:pt>
    <dgm:pt modelId="{7314ADD1-CC25-4584-8652-2C237D70053B}" type="parTrans" cxnId="{4B60BD6E-E7B4-44F0-9F5A-DEA913944812}">
      <dgm:prSet/>
      <dgm:spPr/>
      <dgm:t>
        <a:bodyPr/>
        <a:lstStyle/>
        <a:p>
          <a:endParaRPr lang="cs-CZ"/>
        </a:p>
      </dgm:t>
    </dgm:pt>
    <dgm:pt modelId="{E050320B-86AD-4885-928E-5AB3780FD563}" type="sibTrans" cxnId="{4B60BD6E-E7B4-44F0-9F5A-DEA913944812}">
      <dgm:prSet/>
      <dgm:spPr/>
      <dgm:t>
        <a:bodyPr/>
        <a:lstStyle/>
        <a:p>
          <a:endParaRPr lang="cs-CZ"/>
        </a:p>
      </dgm:t>
    </dgm:pt>
    <dgm:pt modelId="{4536FB8E-8320-477C-9A4E-5817B8EC4566}">
      <dgm:prSet phldrT="[Text]"/>
      <dgm:spPr>
        <a:solidFill>
          <a:srgbClr val="008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green</a:t>
          </a:r>
          <a:endParaRPr lang="cs-CZ" dirty="0">
            <a:solidFill>
              <a:schemeClr val="tx1"/>
            </a:solidFill>
          </a:endParaRPr>
        </a:p>
      </dgm:t>
    </dgm:pt>
    <dgm:pt modelId="{E4613967-7015-49ED-9265-C040DE642490}" type="parTrans" cxnId="{5C338340-005C-41FA-914D-C7D680A403A8}">
      <dgm:prSet/>
      <dgm:spPr/>
      <dgm:t>
        <a:bodyPr/>
        <a:lstStyle/>
        <a:p>
          <a:endParaRPr lang="cs-CZ"/>
        </a:p>
      </dgm:t>
    </dgm:pt>
    <dgm:pt modelId="{B5C03FA6-B239-480B-B4C9-F38B57A4EB50}" type="sibTrans" cxnId="{5C338340-005C-41FA-914D-C7D680A403A8}">
      <dgm:prSet/>
      <dgm:spPr/>
      <dgm:t>
        <a:bodyPr/>
        <a:lstStyle/>
        <a:p>
          <a:endParaRPr lang="cs-CZ"/>
        </a:p>
      </dgm:t>
    </dgm:pt>
    <dgm:pt modelId="{C4230D1E-1F8E-4B3E-A6A2-CE4EC9A8F135}" type="pres">
      <dgm:prSet presAssocID="{0D946A94-294B-4B87-9079-D6D6D9BE0A7B}" presName="linearFlow" presStyleCnt="0">
        <dgm:presLayoutVars>
          <dgm:dir/>
          <dgm:resizeHandles val="exact"/>
        </dgm:presLayoutVars>
      </dgm:prSet>
      <dgm:spPr/>
    </dgm:pt>
    <dgm:pt modelId="{A4C5C1C3-E4E8-4E65-AB0D-709AC54E1115}" type="pres">
      <dgm:prSet presAssocID="{BBAB442A-E62E-43F0-AC72-FA48D1435F1B}" presName="composite" presStyleCnt="0"/>
      <dgm:spPr/>
    </dgm:pt>
    <dgm:pt modelId="{85D7621E-0D8A-4975-A9F0-9FD48DF287A3}" type="pres">
      <dgm:prSet presAssocID="{BBAB442A-E62E-43F0-AC72-FA48D1435F1B}" presName="imgShp" presStyleLbl="fgImgPlace1" presStyleIdx="0" presStyleCnt="3" custLinFactNeighborX="-55177" custLinFactNeighborY="213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</dgm:spPr>
    </dgm:pt>
    <dgm:pt modelId="{C446C17E-CE27-4462-95BF-1769EDB9EC08}" type="pres">
      <dgm:prSet presAssocID="{BBAB442A-E62E-43F0-AC72-FA48D1435F1B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7B9E84-F665-4C28-947E-A311C1D69D58}" type="pres">
      <dgm:prSet presAssocID="{94505C10-3260-4984-9D96-D74DACEDA257}" presName="spacing" presStyleCnt="0"/>
      <dgm:spPr/>
    </dgm:pt>
    <dgm:pt modelId="{713B655A-ECE0-442F-B419-27AB75346DB6}" type="pres">
      <dgm:prSet presAssocID="{882BBB6C-DA4F-420F-9CD4-BB14F673DD4B}" presName="composite" presStyleCnt="0"/>
      <dgm:spPr/>
    </dgm:pt>
    <dgm:pt modelId="{8D5A525F-79CE-4ACC-90C8-78E76C4AC303}" type="pres">
      <dgm:prSet presAssocID="{882BBB6C-DA4F-420F-9CD4-BB14F673DD4B}" presName="imgShp" presStyleLbl="fgImgPlace1" presStyleIdx="1" presStyleCnt="3" custLinFactNeighborX="-60905" custLinFactNeighborY="-171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</dgm:spPr>
    </dgm:pt>
    <dgm:pt modelId="{CC5B7187-400E-48B1-9571-22AF11E7C5DD}" type="pres">
      <dgm:prSet presAssocID="{882BBB6C-DA4F-420F-9CD4-BB14F673DD4B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00F186-B9F0-42BD-A5F0-C8916E053A64}" type="pres">
      <dgm:prSet presAssocID="{E050320B-86AD-4885-928E-5AB3780FD563}" presName="spacing" presStyleCnt="0"/>
      <dgm:spPr/>
    </dgm:pt>
    <dgm:pt modelId="{4A43724F-DB6D-4B07-9341-238ABC0DDA7A}" type="pres">
      <dgm:prSet presAssocID="{4536FB8E-8320-477C-9A4E-5817B8EC4566}" presName="composite" presStyleCnt="0"/>
      <dgm:spPr/>
    </dgm:pt>
    <dgm:pt modelId="{ED79E183-0BEA-4016-B077-4C1C6E0EA884}" type="pres">
      <dgm:prSet presAssocID="{4536FB8E-8320-477C-9A4E-5817B8EC4566}" presName="imgShp" presStyleLbl="fgImgPlace1" presStyleIdx="2" presStyleCnt="3" custLinFactNeighborX="-55177" custLinFactNeighborY="-1129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</dgm:spPr>
    </dgm:pt>
    <dgm:pt modelId="{30814815-D428-4DAB-9DC0-32E18D1E1E4E}" type="pres">
      <dgm:prSet presAssocID="{4536FB8E-8320-477C-9A4E-5817B8EC4566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338340-005C-41FA-914D-C7D680A403A8}" srcId="{0D946A94-294B-4B87-9079-D6D6D9BE0A7B}" destId="{4536FB8E-8320-477C-9A4E-5817B8EC4566}" srcOrd="2" destOrd="0" parTransId="{E4613967-7015-49ED-9265-C040DE642490}" sibTransId="{B5C03FA6-B239-480B-B4C9-F38B57A4EB50}"/>
    <dgm:cxn modelId="{BB783763-863C-4C89-8FE8-685061371DFA}" srcId="{0D946A94-294B-4B87-9079-D6D6D9BE0A7B}" destId="{BBAB442A-E62E-43F0-AC72-FA48D1435F1B}" srcOrd="0" destOrd="0" parTransId="{26EDF9A2-E90E-4A1F-B067-8C44436BFF37}" sibTransId="{94505C10-3260-4984-9D96-D74DACEDA257}"/>
    <dgm:cxn modelId="{070172A2-D1FE-432A-B55A-623FD5AAC380}" type="presOf" srcId="{BBAB442A-E62E-43F0-AC72-FA48D1435F1B}" destId="{C446C17E-CE27-4462-95BF-1769EDB9EC08}" srcOrd="0" destOrd="0" presId="urn:microsoft.com/office/officeart/2005/8/layout/vList3"/>
    <dgm:cxn modelId="{59E205E6-D2E0-4527-A5FF-0E552A4593DD}" type="presOf" srcId="{4536FB8E-8320-477C-9A4E-5817B8EC4566}" destId="{30814815-D428-4DAB-9DC0-32E18D1E1E4E}" srcOrd="0" destOrd="0" presId="urn:microsoft.com/office/officeart/2005/8/layout/vList3"/>
    <dgm:cxn modelId="{4B60BD6E-E7B4-44F0-9F5A-DEA913944812}" srcId="{0D946A94-294B-4B87-9079-D6D6D9BE0A7B}" destId="{882BBB6C-DA4F-420F-9CD4-BB14F673DD4B}" srcOrd="1" destOrd="0" parTransId="{7314ADD1-CC25-4584-8652-2C237D70053B}" sibTransId="{E050320B-86AD-4885-928E-5AB3780FD563}"/>
    <dgm:cxn modelId="{CC815BAB-8C09-4219-B3B7-C90313C0234C}" type="presOf" srcId="{0D946A94-294B-4B87-9079-D6D6D9BE0A7B}" destId="{C4230D1E-1F8E-4B3E-A6A2-CE4EC9A8F135}" srcOrd="0" destOrd="0" presId="urn:microsoft.com/office/officeart/2005/8/layout/vList3"/>
    <dgm:cxn modelId="{8D02E3F0-72C6-4D7D-99DE-44A9BF9BC352}" type="presOf" srcId="{882BBB6C-DA4F-420F-9CD4-BB14F673DD4B}" destId="{CC5B7187-400E-48B1-9571-22AF11E7C5DD}" srcOrd="0" destOrd="0" presId="urn:microsoft.com/office/officeart/2005/8/layout/vList3"/>
    <dgm:cxn modelId="{43960783-0CB1-45DE-9E3D-D5EFCB96CAA3}" type="presParOf" srcId="{C4230D1E-1F8E-4B3E-A6A2-CE4EC9A8F135}" destId="{A4C5C1C3-E4E8-4E65-AB0D-709AC54E1115}" srcOrd="0" destOrd="0" presId="urn:microsoft.com/office/officeart/2005/8/layout/vList3"/>
    <dgm:cxn modelId="{E49CD582-F5AA-465A-93FC-2BE08920EEE8}" type="presParOf" srcId="{A4C5C1C3-E4E8-4E65-AB0D-709AC54E1115}" destId="{85D7621E-0D8A-4975-A9F0-9FD48DF287A3}" srcOrd="0" destOrd="0" presId="urn:microsoft.com/office/officeart/2005/8/layout/vList3"/>
    <dgm:cxn modelId="{BDAFB82E-AA1B-43BF-95B7-D7BBE8A04419}" type="presParOf" srcId="{A4C5C1C3-E4E8-4E65-AB0D-709AC54E1115}" destId="{C446C17E-CE27-4462-95BF-1769EDB9EC08}" srcOrd="1" destOrd="0" presId="urn:microsoft.com/office/officeart/2005/8/layout/vList3"/>
    <dgm:cxn modelId="{775B457E-304E-47E3-B902-B22CA87AED54}" type="presParOf" srcId="{C4230D1E-1F8E-4B3E-A6A2-CE4EC9A8F135}" destId="{1E7B9E84-F665-4C28-947E-A311C1D69D58}" srcOrd="1" destOrd="0" presId="urn:microsoft.com/office/officeart/2005/8/layout/vList3"/>
    <dgm:cxn modelId="{E37C825F-7C76-4F36-8FDA-A11D53DF88FD}" type="presParOf" srcId="{C4230D1E-1F8E-4B3E-A6A2-CE4EC9A8F135}" destId="{713B655A-ECE0-442F-B419-27AB75346DB6}" srcOrd="2" destOrd="0" presId="urn:microsoft.com/office/officeart/2005/8/layout/vList3"/>
    <dgm:cxn modelId="{EBAF5111-035D-49B8-B969-CBA41F87DE81}" type="presParOf" srcId="{713B655A-ECE0-442F-B419-27AB75346DB6}" destId="{8D5A525F-79CE-4ACC-90C8-78E76C4AC303}" srcOrd="0" destOrd="0" presId="urn:microsoft.com/office/officeart/2005/8/layout/vList3"/>
    <dgm:cxn modelId="{66AC690F-B747-42C1-9FF3-5A04F3D69A51}" type="presParOf" srcId="{713B655A-ECE0-442F-B419-27AB75346DB6}" destId="{CC5B7187-400E-48B1-9571-22AF11E7C5DD}" srcOrd="1" destOrd="0" presId="urn:microsoft.com/office/officeart/2005/8/layout/vList3"/>
    <dgm:cxn modelId="{790CC492-850D-487C-9423-A3BC0EF11A6D}" type="presParOf" srcId="{C4230D1E-1F8E-4B3E-A6A2-CE4EC9A8F135}" destId="{2500F186-B9F0-42BD-A5F0-C8916E053A64}" srcOrd="3" destOrd="0" presId="urn:microsoft.com/office/officeart/2005/8/layout/vList3"/>
    <dgm:cxn modelId="{5896432A-09B7-4B33-8008-B8DD3F1FF427}" type="presParOf" srcId="{C4230D1E-1F8E-4B3E-A6A2-CE4EC9A8F135}" destId="{4A43724F-DB6D-4B07-9341-238ABC0DDA7A}" srcOrd="4" destOrd="0" presId="urn:microsoft.com/office/officeart/2005/8/layout/vList3"/>
    <dgm:cxn modelId="{893E5731-D68A-40E6-AA7A-D2BED18530F8}" type="presParOf" srcId="{4A43724F-DB6D-4B07-9341-238ABC0DDA7A}" destId="{ED79E183-0BEA-4016-B077-4C1C6E0EA884}" srcOrd="0" destOrd="0" presId="urn:microsoft.com/office/officeart/2005/8/layout/vList3"/>
    <dgm:cxn modelId="{48EBBC11-4550-4E24-AA62-8ACF271E772D}" type="presParOf" srcId="{4A43724F-DB6D-4B07-9341-238ABC0DDA7A}" destId="{30814815-D428-4DAB-9DC0-32E18D1E1E4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264E34-D7F0-4CFF-A242-9310FD0F053F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0861DF80-BD9C-4CBC-A013-FC3855AB783A}">
      <dgm:prSet phldrT="[Text]"/>
      <dgm:spPr>
        <a:solidFill>
          <a:srgbClr val="993300"/>
        </a:solidFill>
      </dgm:spPr>
      <dgm:t>
        <a:bodyPr/>
        <a:lstStyle/>
        <a:p>
          <a:r>
            <a:rPr lang="cs-CZ" dirty="0" err="1" smtClean="0">
              <a:solidFill>
                <a:schemeClr val="tx1"/>
              </a:solidFill>
            </a:rPr>
            <a:t>brown</a:t>
          </a:r>
          <a:endParaRPr lang="cs-CZ" dirty="0">
            <a:solidFill>
              <a:schemeClr val="tx1"/>
            </a:solidFill>
          </a:endParaRPr>
        </a:p>
      </dgm:t>
    </dgm:pt>
    <dgm:pt modelId="{4CDD0BBF-F283-495C-8EB5-CF5066AA6DBC}" type="parTrans" cxnId="{4D66D229-3915-410D-9228-F51357805888}">
      <dgm:prSet/>
      <dgm:spPr/>
      <dgm:t>
        <a:bodyPr/>
        <a:lstStyle/>
        <a:p>
          <a:endParaRPr lang="cs-CZ"/>
        </a:p>
      </dgm:t>
    </dgm:pt>
    <dgm:pt modelId="{D17DBEB1-7A53-4C16-A9A9-042249239557}" type="sibTrans" cxnId="{4D66D229-3915-410D-9228-F51357805888}">
      <dgm:prSet/>
      <dgm:spPr/>
      <dgm:t>
        <a:bodyPr/>
        <a:lstStyle/>
        <a:p>
          <a:endParaRPr lang="cs-CZ"/>
        </a:p>
      </dgm:t>
    </dgm:pt>
    <dgm:pt modelId="{3C9B761F-9901-4775-9005-41193C70B1CC}">
      <dgm:prSet phldrT="[Text]"/>
      <dgm:spPr>
        <a:solidFill>
          <a:schemeClr val="tx1"/>
        </a:solidFill>
        <a:ln>
          <a:solidFill>
            <a:schemeClr val="bg1"/>
          </a:solidFill>
        </a:ln>
        <a:effectLst>
          <a:innerShdw blurRad="114300">
            <a:prstClr val="black"/>
          </a:innerShdw>
        </a:effectLst>
      </dgm:spPr>
      <dgm:t>
        <a:bodyPr/>
        <a:lstStyle/>
        <a:p>
          <a:r>
            <a:rPr lang="cs-CZ" dirty="0" err="1" smtClean="0">
              <a:solidFill>
                <a:schemeClr val="bg1"/>
              </a:solidFill>
            </a:rPr>
            <a:t>white</a:t>
          </a:r>
          <a:endParaRPr lang="cs-CZ" dirty="0">
            <a:solidFill>
              <a:schemeClr val="bg1"/>
            </a:solidFill>
          </a:endParaRPr>
        </a:p>
      </dgm:t>
    </dgm:pt>
    <dgm:pt modelId="{46C4298D-5E6C-4789-A51A-3FCA394AD6FF}" type="parTrans" cxnId="{15CB86EF-3CB8-41D6-886C-348A0D725F23}">
      <dgm:prSet/>
      <dgm:spPr/>
      <dgm:t>
        <a:bodyPr/>
        <a:lstStyle/>
        <a:p>
          <a:endParaRPr lang="cs-CZ"/>
        </a:p>
      </dgm:t>
    </dgm:pt>
    <dgm:pt modelId="{9A584A8A-1EEE-46EA-A29D-79E574AC3D5D}" type="sibTrans" cxnId="{15CB86EF-3CB8-41D6-886C-348A0D725F23}">
      <dgm:prSet/>
      <dgm:spPr/>
      <dgm:t>
        <a:bodyPr/>
        <a:lstStyle/>
        <a:p>
          <a:endParaRPr lang="cs-CZ"/>
        </a:p>
      </dgm:t>
    </dgm:pt>
    <dgm:pt modelId="{CA48690E-6E70-4C9F-BE9E-3EFC28DC2B56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err="1" smtClean="0">
              <a:solidFill>
                <a:schemeClr val="tx1"/>
              </a:solidFill>
            </a:rPr>
            <a:t>purple</a:t>
          </a:r>
          <a:endParaRPr lang="cs-CZ" dirty="0">
            <a:solidFill>
              <a:schemeClr val="tx1"/>
            </a:solidFill>
          </a:endParaRPr>
        </a:p>
      </dgm:t>
    </dgm:pt>
    <dgm:pt modelId="{25B32B98-14CC-40BB-8773-9A5B4A5E584E}" type="parTrans" cxnId="{3A09FD5C-DB78-42BE-B821-54F989FA16B0}">
      <dgm:prSet/>
      <dgm:spPr/>
      <dgm:t>
        <a:bodyPr/>
        <a:lstStyle/>
        <a:p>
          <a:endParaRPr lang="cs-CZ"/>
        </a:p>
      </dgm:t>
    </dgm:pt>
    <dgm:pt modelId="{C7E0D854-9AB7-423D-82FD-9F9C1BFC7DF4}" type="sibTrans" cxnId="{3A09FD5C-DB78-42BE-B821-54F989FA16B0}">
      <dgm:prSet/>
      <dgm:spPr/>
      <dgm:t>
        <a:bodyPr/>
        <a:lstStyle/>
        <a:p>
          <a:endParaRPr lang="cs-CZ"/>
        </a:p>
      </dgm:t>
    </dgm:pt>
    <dgm:pt modelId="{9A942E70-582B-40E4-9314-22241CB7969E}" type="pres">
      <dgm:prSet presAssocID="{E9264E34-D7F0-4CFF-A242-9310FD0F053F}" presName="linearFlow" presStyleCnt="0">
        <dgm:presLayoutVars>
          <dgm:dir/>
          <dgm:resizeHandles val="exact"/>
        </dgm:presLayoutVars>
      </dgm:prSet>
      <dgm:spPr/>
    </dgm:pt>
    <dgm:pt modelId="{1A528A4B-7094-404D-9792-9CAD2EDD4E57}" type="pres">
      <dgm:prSet presAssocID="{0861DF80-BD9C-4CBC-A013-FC3855AB783A}" presName="composite" presStyleCnt="0"/>
      <dgm:spPr/>
    </dgm:pt>
    <dgm:pt modelId="{9422D3A6-BF65-4326-818B-1C2CCBCF8BBB}" type="pres">
      <dgm:prSet presAssocID="{0861DF80-BD9C-4CBC-A013-FC3855AB783A}" presName="imgShp" presStyleLbl="fgImgPlace1" presStyleIdx="0" presStyleCnt="3" custLinFactNeighborX="-60905" custLinFactNeighborY="213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</dgm:spPr>
    </dgm:pt>
    <dgm:pt modelId="{8E5618AF-2989-4845-AD22-64CF219F494B}" type="pres">
      <dgm:prSet presAssocID="{0861DF80-BD9C-4CBC-A013-FC3855AB783A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B6679C-77CA-4D1D-B7CF-993C13D1415D}" type="pres">
      <dgm:prSet presAssocID="{D17DBEB1-7A53-4C16-A9A9-042249239557}" presName="spacing" presStyleCnt="0"/>
      <dgm:spPr/>
    </dgm:pt>
    <dgm:pt modelId="{95FDFCD4-5C22-41BD-B817-A1DD7846BA69}" type="pres">
      <dgm:prSet presAssocID="{3C9B761F-9901-4775-9005-41193C70B1CC}" presName="composite" presStyleCnt="0"/>
      <dgm:spPr/>
    </dgm:pt>
    <dgm:pt modelId="{DD46F818-DB09-4705-A357-985B3E092C06}" type="pres">
      <dgm:prSet presAssocID="{3C9B761F-9901-4775-9005-41193C70B1CC}" presName="imgShp" presStyleLbl="fgImgPlace1" presStyleIdx="1" presStyleCnt="3" custLinFactNeighborX="-55177" custLinFactNeighborY="-13169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  <a:effectLst>
          <a:innerShdw blurRad="63500" dist="50800" dir="13500000">
            <a:prstClr val="black">
              <a:alpha val="50000"/>
            </a:prstClr>
          </a:innerShdw>
        </a:effectLst>
      </dgm:spPr>
    </dgm:pt>
    <dgm:pt modelId="{A44D8E61-E0E9-432A-95B0-677C833DE44D}" type="pres">
      <dgm:prSet presAssocID="{3C9B761F-9901-4775-9005-41193C70B1CC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03932B-566E-420B-9DE5-DC5A8D1274CC}" type="pres">
      <dgm:prSet presAssocID="{9A584A8A-1EEE-46EA-A29D-79E574AC3D5D}" presName="spacing" presStyleCnt="0"/>
      <dgm:spPr/>
    </dgm:pt>
    <dgm:pt modelId="{E3A7EED4-8FE0-4379-AF8A-90628F388E0B}" type="pres">
      <dgm:prSet presAssocID="{CA48690E-6E70-4C9F-BE9E-3EFC28DC2B56}" presName="composite" presStyleCnt="0"/>
      <dgm:spPr/>
    </dgm:pt>
    <dgm:pt modelId="{274F411B-DDA3-48AC-88E3-3CE2B8D25F40}" type="pres">
      <dgm:prSet presAssocID="{CA48690E-6E70-4C9F-BE9E-3EFC28DC2B56}" presName="imgShp" presStyleLbl="fgImgPlace1" presStyleIdx="2" presStyleCnt="3" custLinFactNeighborX="-60905" custLinFactNeighborY="-1702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</dgm:spPr>
      <dgm:t>
        <a:bodyPr/>
        <a:lstStyle/>
        <a:p>
          <a:endParaRPr lang="cs-CZ"/>
        </a:p>
      </dgm:t>
    </dgm:pt>
    <dgm:pt modelId="{37C55DFB-2815-463E-8DA1-C0AC3C0D5EF9}" type="pres">
      <dgm:prSet presAssocID="{CA48690E-6E70-4C9F-BE9E-3EFC28DC2B56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543D0F-EF9B-4F00-82C4-6B97507AD982}" type="presOf" srcId="{E9264E34-D7F0-4CFF-A242-9310FD0F053F}" destId="{9A942E70-582B-40E4-9314-22241CB7969E}" srcOrd="0" destOrd="0" presId="urn:microsoft.com/office/officeart/2005/8/layout/vList3"/>
    <dgm:cxn modelId="{CCEA65B0-8E99-4DEF-8340-2AF2EFEB1714}" type="presOf" srcId="{CA48690E-6E70-4C9F-BE9E-3EFC28DC2B56}" destId="{37C55DFB-2815-463E-8DA1-C0AC3C0D5EF9}" srcOrd="0" destOrd="0" presId="urn:microsoft.com/office/officeart/2005/8/layout/vList3"/>
    <dgm:cxn modelId="{78FB3F33-8A6A-47B9-A980-F47A6048A3D3}" type="presOf" srcId="{0861DF80-BD9C-4CBC-A013-FC3855AB783A}" destId="{8E5618AF-2989-4845-AD22-64CF219F494B}" srcOrd="0" destOrd="0" presId="urn:microsoft.com/office/officeart/2005/8/layout/vList3"/>
    <dgm:cxn modelId="{15CB86EF-3CB8-41D6-886C-348A0D725F23}" srcId="{E9264E34-D7F0-4CFF-A242-9310FD0F053F}" destId="{3C9B761F-9901-4775-9005-41193C70B1CC}" srcOrd="1" destOrd="0" parTransId="{46C4298D-5E6C-4789-A51A-3FCA394AD6FF}" sibTransId="{9A584A8A-1EEE-46EA-A29D-79E574AC3D5D}"/>
    <dgm:cxn modelId="{4D66D229-3915-410D-9228-F51357805888}" srcId="{E9264E34-D7F0-4CFF-A242-9310FD0F053F}" destId="{0861DF80-BD9C-4CBC-A013-FC3855AB783A}" srcOrd="0" destOrd="0" parTransId="{4CDD0BBF-F283-495C-8EB5-CF5066AA6DBC}" sibTransId="{D17DBEB1-7A53-4C16-A9A9-042249239557}"/>
    <dgm:cxn modelId="{3A09FD5C-DB78-42BE-B821-54F989FA16B0}" srcId="{E9264E34-D7F0-4CFF-A242-9310FD0F053F}" destId="{CA48690E-6E70-4C9F-BE9E-3EFC28DC2B56}" srcOrd="2" destOrd="0" parTransId="{25B32B98-14CC-40BB-8773-9A5B4A5E584E}" sibTransId="{C7E0D854-9AB7-423D-82FD-9F9C1BFC7DF4}"/>
    <dgm:cxn modelId="{FDE110BE-8B44-4092-9C4B-C39A0C79BCFA}" type="presOf" srcId="{3C9B761F-9901-4775-9005-41193C70B1CC}" destId="{A44D8E61-E0E9-432A-95B0-677C833DE44D}" srcOrd="0" destOrd="0" presId="urn:microsoft.com/office/officeart/2005/8/layout/vList3"/>
    <dgm:cxn modelId="{2C2A2172-3B28-4E5B-91FA-4214CACD6E97}" type="presParOf" srcId="{9A942E70-582B-40E4-9314-22241CB7969E}" destId="{1A528A4B-7094-404D-9792-9CAD2EDD4E57}" srcOrd="0" destOrd="0" presId="urn:microsoft.com/office/officeart/2005/8/layout/vList3"/>
    <dgm:cxn modelId="{A86E212A-EBEA-4396-B335-5EEDA2372C6D}" type="presParOf" srcId="{1A528A4B-7094-404D-9792-9CAD2EDD4E57}" destId="{9422D3A6-BF65-4326-818B-1C2CCBCF8BBB}" srcOrd="0" destOrd="0" presId="urn:microsoft.com/office/officeart/2005/8/layout/vList3"/>
    <dgm:cxn modelId="{CCB1E9F6-C87D-436F-97BD-A54A2372A80C}" type="presParOf" srcId="{1A528A4B-7094-404D-9792-9CAD2EDD4E57}" destId="{8E5618AF-2989-4845-AD22-64CF219F494B}" srcOrd="1" destOrd="0" presId="urn:microsoft.com/office/officeart/2005/8/layout/vList3"/>
    <dgm:cxn modelId="{2DAD59FC-184D-450F-BBDF-369D8554A7EA}" type="presParOf" srcId="{9A942E70-582B-40E4-9314-22241CB7969E}" destId="{F8B6679C-77CA-4D1D-B7CF-993C13D1415D}" srcOrd="1" destOrd="0" presId="urn:microsoft.com/office/officeart/2005/8/layout/vList3"/>
    <dgm:cxn modelId="{FB4958EF-7DAF-4446-A2D7-D0156A13600D}" type="presParOf" srcId="{9A942E70-582B-40E4-9314-22241CB7969E}" destId="{95FDFCD4-5C22-41BD-B817-A1DD7846BA69}" srcOrd="2" destOrd="0" presId="urn:microsoft.com/office/officeart/2005/8/layout/vList3"/>
    <dgm:cxn modelId="{0129456B-115C-471D-996B-B159F7AC3F10}" type="presParOf" srcId="{95FDFCD4-5C22-41BD-B817-A1DD7846BA69}" destId="{DD46F818-DB09-4705-A357-985B3E092C06}" srcOrd="0" destOrd="0" presId="urn:microsoft.com/office/officeart/2005/8/layout/vList3"/>
    <dgm:cxn modelId="{50F82EBF-F398-41D7-B50E-CCE6F4E65FD6}" type="presParOf" srcId="{95FDFCD4-5C22-41BD-B817-A1DD7846BA69}" destId="{A44D8E61-E0E9-432A-95B0-677C833DE44D}" srcOrd="1" destOrd="0" presId="urn:microsoft.com/office/officeart/2005/8/layout/vList3"/>
    <dgm:cxn modelId="{E2746BB6-0238-4145-8150-8C849520A1AF}" type="presParOf" srcId="{9A942E70-582B-40E4-9314-22241CB7969E}" destId="{C003932B-566E-420B-9DE5-DC5A8D1274CC}" srcOrd="3" destOrd="0" presId="urn:microsoft.com/office/officeart/2005/8/layout/vList3"/>
    <dgm:cxn modelId="{3E6CB139-E863-4D06-B13D-45FC12D8D90A}" type="presParOf" srcId="{9A942E70-582B-40E4-9314-22241CB7969E}" destId="{E3A7EED4-8FE0-4379-AF8A-90628F388E0B}" srcOrd="4" destOrd="0" presId="urn:microsoft.com/office/officeart/2005/8/layout/vList3"/>
    <dgm:cxn modelId="{D7D5A4D7-9C37-4A23-BAE3-C0CCEC8B6D1C}" type="presParOf" srcId="{E3A7EED4-8FE0-4379-AF8A-90628F388E0B}" destId="{274F411B-DDA3-48AC-88E3-3CE2B8D25F40}" srcOrd="0" destOrd="0" presId="urn:microsoft.com/office/officeart/2005/8/layout/vList3"/>
    <dgm:cxn modelId="{1E089F07-5949-415A-B73B-231909CBE489}" type="presParOf" srcId="{E3A7EED4-8FE0-4379-AF8A-90628F388E0B}" destId="{37C55DFB-2815-463E-8DA1-C0AC3C0D5EF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10E1C1-4DFC-4E0C-9269-03F876E3F6C4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D5CA10-53A5-4BD7-B36F-FE240467F2E2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err="1" smtClean="0"/>
            <a:t>The</a:t>
          </a:r>
          <a:r>
            <a:rPr lang="cs-CZ" dirty="0" smtClean="0"/>
            <a:t> sun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yellow</a:t>
          </a:r>
          <a:r>
            <a:rPr lang="cs-CZ" dirty="0" smtClean="0"/>
            <a:t>.</a:t>
          </a:r>
          <a:endParaRPr lang="cs-CZ" dirty="0"/>
        </a:p>
      </dgm:t>
    </dgm:pt>
    <dgm:pt modelId="{4A0DC466-5FCD-4867-84ED-FA38B74B9459}" type="parTrans" cxnId="{F927980B-E214-486F-8CC7-E4CAE6B31883}">
      <dgm:prSet/>
      <dgm:spPr/>
      <dgm:t>
        <a:bodyPr/>
        <a:lstStyle/>
        <a:p>
          <a:endParaRPr lang="cs-CZ"/>
        </a:p>
      </dgm:t>
    </dgm:pt>
    <dgm:pt modelId="{F21F25C3-54B2-491E-9C95-2E984199F239}" type="sibTrans" cxnId="{F927980B-E214-486F-8CC7-E4CAE6B31883}">
      <dgm:prSet/>
      <dgm:spPr/>
      <dgm:t>
        <a:bodyPr/>
        <a:lstStyle/>
        <a:p>
          <a:endParaRPr lang="cs-CZ"/>
        </a:p>
      </dgm:t>
    </dgm:pt>
    <dgm:pt modelId="{EB29C24B-B88D-4B44-AC80-2806A7B9E840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err="1" smtClean="0"/>
            <a:t>Yes</a:t>
          </a:r>
          <a:r>
            <a:rPr lang="cs-CZ" dirty="0" smtClean="0"/>
            <a:t>, </a:t>
          </a:r>
          <a:r>
            <a:rPr lang="cs-CZ" dirty="0" err="1" smtClean="0"/>
            <a:t>it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.</a:t>
          </a:r>
          <a:endParaRPr lang="cs-CZ" dirty="0"/>
        </a:p>
      </dgm:t>
    </dgm:pt>
    <dgm:pt modelId="{37B2D39A-6B1C-4474-A470-D045B12A9B94}" type="parTrans" cxnId="{0AD2084A-22B6-4503-9D5E-0977A666FA56}">
      <dgm:prSet/>
      <dgm:spPr/>
      <dgm:t>
        <a:bodyPr/>
        <a:lstStyle/>
        <a:p>
          <a:endParaRPr lang="cs-CZ"/>
        </a:p>
      </dgm:t>
    </dgm:pt>
    <dgm:pt modelId="{8B174D58-8135-4B2E-B4E4-F1F80AEF07E2}" type="sibTrans" cxnId="{0AD2084A-22B6-4503-9D5E-0977A666FA56}">
      <dgm:prSet/>
      <dgm:spPr/>
      <dgm:t>
        <a:bodyPr/>
        <a:lstStyle/>
        <a:p>
          <a:endParaRPr lang="cs-CZ"/>
        </a:p>
      </dgm:t>
    </dgm:pt>
    <dgm:pt modelId="{7455F9C0-62AE-4A69-A141-91B09249B691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No, </a:t>
          </a:r>
          <a:r>
            <a:rPr lang="cs-CZ" dirty="0" err="1" smtClean="0"/>
            <a:t>it</a:t>
          </a:r>
          <a:r>
            <a:rPr lang="cs-CZ" dirty="0" smtClean="0"/>
            <a:t> </a:t>
          </a:r>
          <a:r>
            <a:rPr lang="cs-CZ" dirty="0" err="1" smtClean="0"/>
            <a:t>isn‘t</a:t>
          </a:r>
          <a:r>
            <a:rPr lang="cs-CZ" dirty="0" smtClean="0"/>
            <a:t>.</a:t>
          </a:r>
          <a:endParaRPr lang="cs-CZ" dirty="0"/>
        </a:p>
      </dgm:t>
    </dgm:pt>
    <dgm:pt modelId="{4B0C01D4-E65A-43DF-A998-84BCCDF3B9CA}" type="parTrans" cxnId="{A5F438D6-F598-4898-BB57-5951A9AC5B8D}">
      <dgm:prSet/>
      <dgm:spPr/>
      <dgm:t>
        <a:bodyPr/>
        <a:lstStyle/>
        <a:p>
          <a:endParaRPr lang="cs-CZ"/>
        </a:p>
      </dgm:t>
    </dgm:pt>
    <dgm:pt modelId="{7A1AFB14-4138-4562-A505-3B32A9B09F93}" type="sibTrans" cxnId="{A5F438D6-F598-4898-BB57-5951A9AC5B8D}">
      <dgm:prSet/>
      <dgm:spPr/>
      <dgm:t>
        <a:bodyPr/>
        <a:lstStyle/>
        <a:p>
          <a:endParaRPr lang="cs-CZ"/>
        </a:p>
      </dgm:t>
    </dgm:pt>
    <dgm:pt modelId="{25FA021D-6912-4551-832A-393028DA3D7B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carrot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 blue.</a:t>
          </a:r>
          <a:endParaRPr lang="cs-CZ" dirty="0"/>
        </a:p>
      </dgm:t>
    </dgm:pt>
    <dgm:pt modelId="{86760431-3E35-437B-828F-57E47BACC1DF}" type="parTrans" cxnId="{C8C8908F-CDA4-4F0E-BC6E-EE7CC25B4612}">
      <dgm:prSet/>
      <dgm:spPr/>
      <dgm:t>
        <a:bodyPr/>
        <a:lstStyle/>
        <a:p>
          <a:endParaRPr lang="cs-CZ"/>
        </a:p>
      </dgm:t>
    </dgm:pt>
    <dgm:pt modelId="{7374FC12-9204-4383-B1AA-FDB37B2B9BF4}" type="sibTrans" cxnId="{C8C8908F-CDA4-4F0E-BC6E-EE7CC25B4612}">
      <dgm:prSet/>
      <dgm:spPr/>
      <dgm:t>
        <a:bodyPr/>
        <a:lstStyle/>
        <a:p>
          <a:endParaRPr lang="cs-CZ"/>
        </a:p>
      </dgm:t>
    </dgm:pt>
    <dgm:pt modelId="{440FECCA-97E9-493C-9367-B48F51580830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err="1" smtClean="0"/>
            <a:t>Yes</a:t>
          </a:r>
          <a:r>
            <a:rPr lang="cs-CZ" dirty="0" smtClean="0"/>
            <a:t>, </a:t>
          </a:r>
          <a:r>
            <a:rPr lang="cs-CZ" dirty="0" err="1" smtClean="0"/>
            <a:t>it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.</a:t>
          </a:r>
          <a:endParaRPr lang="cs-CZ" dirty="0"/>
        </a:p>
      </dgm:t>
    </dgm:pt>
    <dgm:pt modelId="{B49D7722-95FB-45F2-8920-07778CECC822}" type="parTrans" cxnId="{8A673761-DD66-4EE7-A384-DF4B049E929A}">
      <dgm:prSet/>
      <dgm:spPr/>
      <dgm:t>
        <a:bodyPr/>
        <a:lstStyle/>
        <a:p>
          <a:endParaRPr lang="cs-CZ"/>
        </a:p>
      </dgm:t>
    </dgm:pt>
    <dgm:pt modelId="{9249A5B0-6C31-41E5-BBB2-826BC1961550}" type="sibTrans" cxnId="{8A673761-DD66-4EE7-A384-DF4B049E929A}">
      <dgm:prSet/>
      <dgm:spPr/>
      <dgm:t>
        <a:bodyPr/>
        <a:lstStyle/>
        <a:p>
          <a:endParaRPr lang="cs-CZ"/>
        </a:p>
      </dgm:t>
    </dgm:pt>
    <dgm:pt modelId="{F42ECE22-29EC-47B7-85E2-4EB20E37C0F3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No, </a:t>
          </a:r>
          <a:r>
            <a:rPr lang="cs-CZ" dirty="0" err="1" smtClean="0"/>
            <a:t>it</a:t>
          </a:r>
          <a:r>
            <a:rPr lang="cs-CZ" dirty="0" smtClean="0"/>
            <a:t> </a:t>
          </a:r>
          <a:r>
            <a:rPr lang="cs-CZ" dirty="0" err="1" smtClean="0"/>
            <a:t>isn‘t</a:t>
          </a:r>
          <a:r>
            <a:rPr lang="cs-CZ" dirty="0" smtClean="0"/>
            <a:t>.</a:t>
          </a:r>
          <a:endParaRPr lang="cs-CZ" dirty="0"/>
        </a:p>
      </dgm:t>
    </dgm:pt>
    <dgm:pt modelId="{9BF0B907-04CA-412E-8C09-1AD1A318FAB6}" type="parTrans" cxnId="{FDED0D42-06EB-45CA-B6D7-637702E7008B}">
      <dgm:prSet/>
      <dgm:spPr/>
      <dgm:t>
        <a:bodyPr/>
        <a:lstStyle/>
        <a:p>
          <a:endParaRPr lang="cs-CZ"/>
        </a:p>
      </dgm:t>
    </dgm:pt>
    <dgm:pt modelId="{78345F52-276A-4586-95C8-28ECA4631EE0}" type="sibTrans" cxnId="{FDED0D42-06EB-45CA-B6D7-637702E7008B}">
      <dgm:prSet/>
      <dgm:spPr/>
      <dgm:t>
        <a:bodyPr/>
        <a:lstStyle/>
        <a:p>
          <a:endParaRPr lang="cs-CZ"/>
        </a:p>
      </dgm:t>
    </dgm:pt>
    <dgm:pt modelId="{FDE4568F-F29E-4B36-B38B-D0E3246BFEC5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err="1" smtClean="0"/>
            <a:t>The</a:t>
          </a:r>
          <a:r>
            <a:rPr lang="cs-CZ" dirty="0" smtClean="0"/>
            <a:t> car </a:t>
          </a:r>
          <a:r>
            <a:rPr lang="cs-CZ" dirty="0" err="1" smtClean="0"/>
            <a:t>is</a:t>
          </a:r>
          <a:r>
            <a:rPr lang="cs-CZ" dirty="0" smtClean="0"/>
            <a:t> </a:t>
          </a:r>
          <a:r>
            <a:rPr lang="cs-CZ" dirty="0" err="1" smtClean="0"/>
            <a:t>red</a:t>
          </a:r>
          <a:r>
            <a:rPr lang="cs-CZ" dirty="0" smtClean="0"/>
            <a:t>.</a:t>
          </a:r>
          <a:endParaRPr lang="cs-CZ" dirty="0"/>
        </a:p>
      </dgm:t>
    </dgm:pt>
    <dgm:pt modelId="{82202413-E747-4F02-A751-351356BB7B38}" type="parTrans" cxnId="{3146669B-8802-4D31-8AE6-935C56178F1D}">
      <dgm:prSet/>
      <dgm:spPr/>
      <dgm:t>
        <a:bodyPr/>
        <a:lstStyle/>
        <a:p>
          <a:endParaRPr lang="cs-CZ"/>
        </a:p>
      </dgm:t>
    </dgm:pt>
    <dgm:pt modelId="{6D5D609D-A126-4B32-8FDF-235365720394}" type="sibTrans" cxnId="{3146669B-8802-4D31-8AE6-935C56178F1D}">
      <dgm:prSet/>
      <dgm:spPr/>
      <dgm:t>
        <a:bodyPr/>
        <a:lstStyle/>
        <a:p>
          <a:endParaRPr lang="cs-CZ"/>
        </a:p>
      </dgm:t>
    </dgm:pt>
    <dgm:pt modelId="{857CBC6B-9DCC-45E4-B1C1-E014DB32E939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err="1" smtClean="0"/>
            <a:t>Yes</a:t>
          </a:r>
          <a:r>
            <a:rPr lang="cs-CZ" dirty="0" smtClean="0"/>
            <a:t>, </a:t>
          </a:r>
          <a:r>
            <a:rPr lang="cs-CZ" dirty="0" err="1" smtClean="0"/>
            <a:t>it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.</a:t>
          </a:r>
          <a:endParaRPr lang="cs-CZ" dirty="0"/>
        </a:p>
      </dgm:t>
    </dgm:pt>
    <dgm:pt modelId="{CB1DFC87-EE22-41E3-ABDA-477C3D8DE997}" type="parTrans" cxnId="{08949718-97A7-4E94-A7DF-03985DE04C85}">
      <dgm:prSet/>
      <dgm:spPr/>
      <dgm:t>
        <a:bodyPr/>
        <a:lstStyle/>
        <a:p>
          <a:endParaRPr lang="cs-CZ"/>
        </a:p>
      </dgm:t>
    </dgm:pt>
    <dgm:pt modelId="{8CA80EFF-2A21-4ECD-82D1-E20A8F27C533}" type="sibTrans" cxnId="{08949718-97A7-4E94-A7DF-03985DE04C85}">
      <dgm:prSet/>
      <dgm:spPr/>
      <dgm:t>
        <a:bodyPr/>
        <a:lstStyle/>
        <a:p>
          <a:endParaRPr lang="cs-CZ"/>
        </a:p>
      </dgm:t>
    </dgm:pt>
    <dgm:pt modelId="{4C438222-B397-481D-979F-A46891CFBDBA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smtClean="0"/>
            <a:t>No, </a:t>
          </a:r>
          <a:r>
            <a:rPr lang="cs-CZ" dirty="0" err="1" smtClean="0"/>
            <a:t>it</a:t>
          </a:r>
          <a:r>
            <a:rPr lang="cs-CZ" dirty="0" smtClean="0"/>
            <a:t> </a:t>
          </a:r>
          <a:r>
            <a:rPr lang="cs-CZ" dirty="0" err="1" smtClean="0"/>
            <a:t>isn‘t</a:t>
          </a:r>
          <a:r>
            <a:rPr lang="cs-CZ" dirty="0" smtClean="0"/>
            <a:t>.</a:t>
          </a:r>
          <a:endParaRPr lang="cs-CZ" dirty="0"/>
        </a:p>
      </dgm:t>
    </dgm:pt>
    <dgm:pt modelId="{469FC148-4A7E-4341-BBBF-F7EAD4E111DB}" type="parTrans" cxnId="{F112F38D-B6D6-43F6-A406-B77E89221288}">
      <dgm:prSet/>
      <dgm:spPr/>
      <dgm:t>
        <a:bodyPr/>
        <a:lstStyle/>
        <a:p>
          <a:endParaRPr lang="cs-CZ"/>
        </a:p>
      </dgm:t>
    </dgm:pt>
    <dgm:pt modelId="{5295AD05-5432-446C-98C6-4CE53095DBEC}" type="sibTrans" cxnId="{F112F38D-B6D6-43F6-A406-B77E89221288}">
      <dgm:prSet/>
      <dgm:spPr/>
      <dgm:t>
        <a:bodyPr/>
        <a:lstStyle/>
        <a:p>
          <a:endParaRPr lang="cs-CZ"/>
        </a:p>
      </dgm:t>
    </dgm:pt>
    <dgm:pt modelId="{560700B5-3929-4371-949A-230B1B50D9BE}" type="pres">
      <dgm:prSet presAssocID="{0C10E1C1-4DFC-4E0C-9269-03F876E3F6C4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545ED8-CDA7-4118-8EA3-63F402607C42}" type="pres">
      <dgm:prSet presAssocID="{90D5CA10-53A5-4BD7-B36F-FE240467F2E2}" presName="comp" presStyleCnt="0"/>
      <dgm:spPr/>
      <dgm:t>
        <a:bodyPr/>
        <a:lstStyle/>
        <a:p>
          <a:endParaRPr lang="cs-CZ"/>
        </a:p>
      </dgm:t>
    </dgm:pt>
    <dgm:pt modelId="{C3DCFBCA-1A47-468A-83B8-D63A8F38ED2A}" type="pres">
      <dgm:prSet presAssocID="{90D5CA10-53A5-4BD7-B36F-FE240467F2E2}" presName="box" presStyleLbl="node1" presStyleIdx="0" presStyleCnt="3"/>
      <dgm:spPr/>
      <dgm:t>
        <a:bodyPr/>
        <a:lstStyle/>
        <a:p>
          <a:endParaRPr lang="cs-CZ"/>
        </a:p>
      </dgm:t>
    </dgm:pt>
    <dgm:pt modelId="{50D5946C-E87B-4773-9CAB-481D53F7AA34}" type="pres">
      <dgm:prSet presAssocID="{90D5CA10-53A5-4BD7-B36F-FE240467F2E2}" presName="img" presStyleLbl="fgImgPlace1" presStyleIdx="0" presStyleCnt="3" custScaleX="97484" custScaleY="1124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8000" b="-18000"/>
          </a:stretch>
        </a:blipFill>
      </dgm:spPr>
      <dgm:t>
        <a:bodyPr/>
        <a:lstStyle/>
        <a:p>
          <a:endParaRPr lang="cs-CZ"/>
        </a:p>
      </dgm:t>
    </dgm:pt>
    <dgm:pt modelId="{E1734339-5EEB-4A30-9C7E-EB6FA8B38A20}" type="pres">
      <dgm:prSet presAssocID="{90D5CA10-53A5-4BD7-B36F-FE240467F2E2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7EF68A-46BF-40FB-A08B-B26B765B3618}" type="pres">
      <dgm:prSet presAssocID="{F21F25C3-54B2-491E-9C95-2E984199F239}" presName="spacer" presStyleCnt="0"/>
      <dgm:spPr/>
      <dgm:t>
        <a:bodyPr/>
        <a:lstStyle/>
        <a:p>
          <a:endParaRPr lang="cs-CZ"/>
        </a:p>
      </dgm:t>
    </dgm:pt>
    <dgm:pt modelId="{27D2068B-D917-404C-8EBF-882ED7624144}" type="pres">
      <dgm:prSet presAssocID="{25FA021D-6912-4551-832A-393028DA3D7B}" presName="comp" presStyleCnt="0"/>
      <dgm:spPr/>
      <dgm:t>
        <a:bodyPr/>
        <a:lstStyle/>
        <a:p>
          <a:endParaRPr lang="cs-CZ"/>
        </a:p>
      </dgm:t>
    </dgm:pt>
    <dgm:pt modelId="{A43BBB9F-CED7-4C0A-B960-A52C21BF5935}" type="pres">
      <dgm:prSet presAssocID="{25FA021D-6912-4551-832A-393028DA3D7B}" presName="box" presStyleLbl="node1" presStyleIdx="1" presStyleCnt="3"/>
      <dgm:spPr/>
      <dgm:t>
        <a:bodyPr/>
        <a:lstStyle/>
        <a:p>
          <a:endParaRPr lang="cs-CZ"/>
        </a:p>
      </dgm:t>
    </dgm:pt>
    <dgm:pt modelId="{F81714F2-B86A-4C57-8820-903E5D4B8139}" type="pres">
      <dgm:prSet presAssocID="{25FA021D-6912-4551-832A-393028DA3D7B}" presName="img" presStyleLbl="fgImgPlace1" presStyleIdx="1" presStyleCnt="3"/>
      <dgm:spPr/>
      <dgm:t>
        <a:bodyPr/>
        <a:lstStyle/>
        <a:p>
          <a:endParaRPr lang="cs-CZ"/>
        </a:p>
      </dgm:t>
    </dgm:pt>
    <dgm:pt modelId="{C9288266-9EAA-4600-B7B4-B0EA76AEDCEB}" type="pres">
      <dgm:prSet presAssocID="{25FA021D-6912-4551-832A-393028DA3D7B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0F2187-B1FB-4B93-BDC1-FF22EDF26F1A}" type="pres">
      <dgm:prSet presAssocID="{7374FC12-9204-4383-B1AA-FDB37B2B9BF4}" presName="spacer" presStyleCnt="0"/>
      <dgm:spPr/>
      <dgm:t>
        <a:bodyPr/>
        <a:lstStyle/>
        <a:p>
          <a:endParaRPr lang="cs-CZ"/>
        </a:p>
      </dgm:t>
    </dgm:pt>
    <dgm:pt modelId="{585C415D-8A1F-4840-8BD6-6EFC84527E84}" type="pres">
      <dgm:prSet presAssocID="{FDE4568F-F29E-4B36-B38B-D0E3246BFEC5}" presName="comp" presStyleCnt="0"/>
      <dgm:spPr/>
      <dgm:t>
        <a:bodyPr/>
        <a:lstStyle/>
        <a:p>
          <a:endParaRPr lang="cs-CZ"/>
        </a:p>
      </dgm:t>
    </dgm:pt>
    <dgm:pt modelId="{2DBF0340-64D8-43A6-8FDB-30B200D337C4}" type="pres">
      <dgm:prSet presAssocID="{FDE4568F-F29E-4B36-B38B-D0E3246BFEC5}" presName="box" presStyleLbl="node1" presStyleIdx="2" presStyleCnt="3"/>
      <dgm:spPr/>
      <dgm:t>
        <a:bodyPr/>
        <a:lstStyle/>
        <a:p>
          <a:endParaRPr lang="cs-CZ"/>
        </a:p>
      </dgm:t>
    </dgm:pt>
    <dgm:pt modelId="{AA713B77-CF49-4259-8876-DBF747B91C16}" type="pres">
      <dgm:prSet presAssocID="{FDE4568F-F29E-4B36-B38B-D0E3246BFEC5}" presName="img" presStyleLbl="fgImgPlace1" presStyleIdx="2" presStyleCnt="3"/>
      <dgm:spPr/>
      <dgm:t>
        <a:bodyPr/>
        <a:lstStyle/>
        <a:p>
          <a:endParaRPr lang="cs-CZ"/>
        </a:p>
      </dgm:t>
    </dgm:pt>
    <dgm:pt modelId="{AEBF0308-DBA1-4E8C-9BFF-9C7DD25B88DF}" type="pres">
      <dgm:prSet presAssocID="{FDE4568F-F29E-4B36-B38B-D0E3246BFEC5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C15E2B-38ED-4B01-A033-2138AF7B546A}" type="presOf" srcId="{FDE4568F-F29E-4B36-B38B-D0E3246BFEC5}" destId="{AEBF0308-DBA1-4E8C-9BFF-9C7DD25B88DF}" srcOrd="1" destOrd="0" presId="urn:microsoft.com/office/officeart/2005/8/layout/vList4"/>
    <dgm:cxn modelId="{A5F438D6-F598-4898-BB57-5951A9AC5B8D}" srcId="{90D5CA10-53A5-4BD7-B36F-FE240467F2E2}" destId="{7455F9C0-62AE-4A69-A141-91B09249B691}" srcOrd="1" destOrd="0" parTransId="{4B0C01D4-E65A-43DF-A998-84BCCDF3B9CA}" sibTransId="{7A1AFB14-4138-4562-A505-3B32A9B09F93}"/>
    <dgm:cxn modelId="{C8C8908F-CDA4-4F0E-BC6E-EE7CC25B4612}" srcId="{0C10E1C1-4DFC-4E0C-9269-03F876E3F6C4}" destId="{25FA021D-6912-4551-832A-393028DA3D7B}" srcOrd="1" destOrd="0" parTransId="{86760431-3E35-437B-828F-57E47BACC1DF}" sibTransId="{7374FC12-9204-4383-B1AA-FDB37B2B9BF4}"/>
    <dgm:cxn modelId="{32A2FBAA-69E9-40C5-A82A-3A30DD7696EE}" type="presOf" srcId="{25FA021D-6912-4551-832A-393028DA3D7B}" destId="{A43BBB9F-CED7-4C0A-B960-A52C21BF5935}" srcOrd="0" destOrd="0" presId="urn:microsoft.com/office/officeart/2005/8/layout/vList4"/>
    <dgm:cxn modelId="{C250D486-3464-41B8-9C6E-DDEEFF10F480}" type="presOf" srcId="{0C10E1C1-4DFC-4E0C-9269-03F876E3F6C4}" destId="{560700B5-3929-4371-949A-230B1B50D9BE}" srcOrd="0" destOrd="0" presId="urn:microsoft.com/office/officeart/2005/8/layout/vList4"/>
    <dgm:cxn modelId="{0BF0A1B4-83C1-4B37-91AE-97EAED7193DC}" type="presOf" srcId="{857CBC6B-9DCC-45E4-B1C1-E014DB32E939}" destId="{AEBF0308-DBA1-4E8C-9BFF-9C7DD25B88DF}" srcOrd="1" destOrd="1" presId="urn:microsoft.com/office/officeart/2005/8/layout/vList4"/>
    <dgm:cxn modelId="{2936A497-84E4-431C-B87C-80C217535F30}" type="presOf" srcId="{7455F9C0-62AE-4A69-A141-91B09249B691}" destId="{E1734339-5EEB-4A30-9C7E-EB6FA8B38A20}" srcOrd="1" destOrd="2" presId="urn:microsoft.com/office/officeart/2005/8/layout/vList4"/>
    <dgm:cxn modelId="{F927980B-E214-486F-8CC7-E4CAE6B31883}" srcId="{0C10E1C1-4DFC-4E0C-9269-03F876E3F6C4}" destId="{90D5CA10-53A5-4BD7-B36F-FE240467F2E2}" srcOrd="0" destOrd="0" parTransId="{4A0DC466-5FCD-4867-84ED-FA38B74B9459}" sibTransId="{F21F25C3-54B2-491E-9C95-2E984199F239}"/>
    <dgm:cxn modelId="{4F8FA652-58F4-4B99-A649-6FEDFDE041DB}" type="presOf" srcId="{4C438222-B397-481D-979F-A46891CFBDBA}" destId="{AEBF0308-DBA1-4E8C-9BFF-9C7DD25B88DF}" srcOrd="1" destOrd="2" presId="urn:microsoft.com/office/officeart/2005/8/layout/vList4"/>
    <dgm:cxn modelId="{5F46FE42-6E92-4911-B4C7-4A45D34617A1}" type="presOf" srcId="{440FECCA-97E9-493C-9367-B48F51580830}" destId="{A43BBB9F-CED7-4C0A-B960-A52C21BF5935}" srcOrd="0" destOrd="1" presId="urn:microsoft.com/office/officeart/2005/8/layout/vList4"/>
    <dgm:cxn modelId="{1E0877F3-A332-4EA5-806C-C816A1571734}" type="presOf" srcId="{440FECCA-97E9-493C-9367-B48F51580830}" destId="{C9288266-9EAA-4600-B7B4-B0EA76AEDCEB}" srcOrd="1" destOrd="1" presId="urn:microsoft.com/office/officeart/2005/8/layout/vList4"/>
    <dgm:cxn modelId="{9EE7C2DC-8731-4671-9925-37E17199756C}" type="presOf" srcId="{90D5CA10-53A5-4BD7-B36F-FE240467F2E2}" destId="{C3DCFBCA-1A47-468A-83B8-D63A8F38ED2A}" srcOrd="0" destOrd="0" presId="urn:microsoft.com/office/officeart/2005/8/layout/vList4"/>
    <dgm:cxn modelId="{16AB7FEC-F160-4A10-BB41-0849366E79C9}" type="presOf" srcId="{EB29C24B-B88D-4B44-AC80-2806A7B9E840}" destId="{E1734339-5EEB-4A30-9C7E-EB6FA8B38A20}" srcOrd="1" destOrd="1" presId="urn:microsoft.com/office/officeart/2005/8/layout/vList4"/>
    <dgm:cxn modelId="{FDED0D42-06EB-45CA-B6D7-637702E7008B}" srcId="{25FA021D-6912-4551-832A-393028DA3D7B}" destId="{F42ECE22-29EC-47B7-85E2-4EB20E37C0F3}" srcOrd="1" destOrd="0" parTransId="{9BF0B907-04CA-412E-8C09-1AD1A318FAB6}" sibTransId="{78345F52-276A-4586-95C8-28ECA4631EE0}"/>
    <dgm:cxn modelId="{8293F57F-FFED-4F60-A2DB-39FA2FC5A44A}" type="presOf" srcId="{FDE4568F-F29E-4B36-B38B-D0E3246BFEC5}" destId="{2DBF0340-64D8-43A6-8FDB-30B200D337C4}" srcOrd="0" destOrd="0" presId="urn:microsoft.com/office/officeart/2005/8/layout/vList4"/>
    <dgm:cxn modelId="{08949718-97A7-4E94-A7DF-03985DE04C85}" srcId="{FDE4568F-F29E-4B36-B38B-D0E3246BFEC5}" destId="{857CBC6B-9DCC-45E4-B1C1-E014DB32E939}" srcOrd="0" destOrd="0" parTransId="{CB1DFC87-EE22-41E3-ABDA-477C3D8DE997}" sibTransId="{8CA80EFF-2A21-4ECD-82D1-E20A8F27C533}"/>
    <dgm:cxn modelId="{477A4D83-6F3F-460C-87BC-51C88FE6D632}" type="presOf" srcId="{F42ECE22-29EC-47B7-85E2-4EB20E37C0F3}" destId="{A43BBB9F-CED7-4C0A-B960-A52C21BF5935}" srcOrd="0" destOrd="2" presId="urn:microsoft.com/office/officeart/2005/8/layout/vList4"/>
    <dgm:cxn modelId="{A6498FF1-DFEA-468E-A223-CDAE48A83E22}" type="presOf" srcId="{25FA021D-6912-4551-832A-393028DA3D7B}" destId="{C9288266-9EAA-4600-B7B4-B0EA76AEDCEB}" srcOrd="1" destOrd="0" presId="urn:microsoft.com/office/officeart/2005/8/layout/vList4"/>
    <dgm:cxn modelId="{8A673761-DD66-4EE7-A384-DF4B049E929A}" srcId="{25FA021D-6912-4551-832A-393028DA3D7B}" destId="{440FECCA-97E9-493C-9367-B48F51580830}" srcOrd="0" destOrd="0" parTransId="{B49D7722-95FB-45F2-8920-07778CECC822}" sibTransId="{9249A5B0-6C31-41E5-BBB2-826BC1961550}"/>
    <dgm:cxn modelId="{F112F38D-B6D6-43F6-A406-B77E89221288}" srcId="{FDE4568F-F29E-4B36-B38B-D0E3246BFEC5}" destId="{4C438222-B397-481D-979F-A46891CFBDBA}" srcOrd="1" destOrd="0" parTransId="{469FC148-4A7E-4341-BBBF-F7EAD4E111DB}" sibTransId="{5295AD05-5432-446C-98C6-4CE53095DBEC}"/>
    <dgm:cxn modelId="{46754C76-05DA-4BA1-B4F3-C795DBF29456}" type="presOf" srcId="{4C438222-B397-481D-979F-A46891CFBDBA}" destId="{2DBF0340-64D8-43A6-8FDB-30B200D337C4}" srcOrd="0" destOrd="2" presId="urn:microsoft.com/office/officeart/2005/8/layout/vList4"/>
    <dgm:cxn modelId="{A487F1E2-38F8-48C2-8C5C-7F7831359BC2}" type="presOf" srcId="{EB29C24B-B88D-4B44-AC80-2806A7B9E840}" destId="{C3DCFBCA-1A47-468A-83B8-D63A8F38ED2A}" srcOrd="0" destOrd="1" presId="urn:microsoft.com/office/officeart/2005/8/layout/vList4"/>
    <dgm:cxn modelId="{FB3A782F-8B3B-41CE-9DA9-7F8D45EA3697}" type="presOf" srcId="{F42ECE22-29EC-47B7-85E2-4EB20E37C0F3}" destId="{C9288266-9EAA-4600-B7B4-B0EA76AEDCEB}" srcOrd="1" destOrd="2" presId="urn:microsoft.com/office/officeart/2005/8/layout/vList4"/>
    <dgm:cxn modelId="{080EBF05-5F66-4030-A99D-C0027AA276DF}" type="presOf" srcId="{857CBC6B-9DCC-45E4-B1C1-E014DB32E939}" destId="{2DBF0340-64D8-43A6-8FDB-30B200D337C4}" srcOrd="0" destOrd="1" presId="urn:microsoft.com/office/officeart/2005/8/layout/vList4"/>
    <dgm:cxn modelId="{033DF1D0-570A-4B58-8046-9A48D169865B}" type="presOf" srcId="{90D5CA10-53A5-4BD7-B36F-FE240467F2E2}" destId="{E1734339-5EEB-4A30-9C7E-EB6FA8B38A20}" srcOrd="1" destOrd="0" presId="urn:microsoft.com/office/officeart/2005/8/layout/vList4"/>
    <dgm:cxn modelId="{0AD2084A-22B6-4503-9D5E-0977A666FA56}" srcId="{90D5CA10-53A5-4BD7-B36F-FE240467F2E2}" destId="{EB29C24B-B88D-4B44-AC80-2806A7B9E840}" srcOrd="0" destOrd="0" parTransId="{37B2D39A-6B1C-4474-A470-D045B12A9B94}" sibTransId="{8B174D58-8135-4B2E-B4E4-F1F80AEF07E2}"/>
    <dgm:cxn modelId="{3146669B-8802-4D31-8AE6-935C56178F1D}" srcId="{0C10E1C1-4DFC-4E0C-9269-03F876E3F6C4}" destId="{FDE4568F-F29E-4B36-B38B-D0E3246BFEC5}" srcOrd="2" destOrd="0" parTransId="{82202413-E747-4F02-A751-351356BB7B38}" sibTransId="{6D5D609D-A126-4B32-8FDF-235365720394}"/>
    <dgm:cxn modelId="{05D9E1F5-1D7B-4A5D-9C22-89C522E4C1D9}" type="presOf" srcId="{7455F9C0-62AE-4A69-A141-91B09249B691}" destId="{C3DCFBCA-1A47-468A-83B8-D63A8F38ED2A}" srcOrd="0" destOrd="2" presId="urn:microsoft.com/office/officeart/2005/8/layout/vList4"/>
    <dgm:cxn modelId="{ACC48593-54B4-45CD-81E1-419364AE7B7E}" type="presParOf" srcId="{560700B5-3929-4371-949A-230B1B50D9BE}" destId="{95545ED8-CDA7-4118-8EA3-63F402607C42}" srcOrd="0" destOrd="0" presId="urn:microsoft.com/office/officeart/2005/8/layout/vList4"/>
    <dgm:cxn modelId="{05AF6E9D-377D-4E8E-BBF2-A13F97A9747D}" type="presParOf" srcId="{95545ED8-CDA7-4118-8EA3-63F402607C42}" destId="{C3DCFBCA-1A47-468A-83B8-D63A8F38ED2A}" srcOrd="0" destOrd="0" presId="urn:microsoft.com/office/officeart/2005/8/layout/vList4"/>
    <dgm:cxn modelId="{20043EBF-2EC3-4652-BA3C-FF4E1D483E1C}" type="presParOf" srcId="{95545ED8-CDA7-4118-8EA3-63F402607C42}" destId="{50D5946C-E87B-4773-9CAB-481D53F7AA34}" srcOrd="1" destOrd="0" presId="urn:microsoft.com/office/officeart/2005/8/layout/vList4"/>
    <dgm:cxn modelId="{AAF3889A-7A05-4246-8BB8-A1CEA2B6480E}" type="presParOf" srcId="{95545ED8-CDA7-4118-8EA3-63F402607C42}" destId="{E1734339-5EEB-4A30-9C7E-EB6FA8B38A20}" srcOrd="2" destOrd="0" presId="urn:microsoft.com/office/officeart/2005/8/layout/vList4"/>
    <dgm:cxn modelId="{CD3BCE3D-58F7-4653-A61B-925A9DA7D0AB}" type="presParOf" srcId="{560700B5-3929-4371-949A-230B1B50D9BE}" destId="{427EF68A-46BF-40FB-A08B-B26B765B3618}" srcOrd="1" destOrd="0" presId="urn:microsoft.com/office/officeart/2005/8/layout/vList4"/>
    <dgm:cxn modelId="{5856ABD4-DA1F-4CE0-AB55-7B216820928B}" type="presParOf" srcId="{560700B5-3929-4371-949A-230B1B50D9BE}" destId="{27D2068B-D917-404C-8EBF-882ED7624144}" srcOrd="2" destOrd="0" presId="urn:microsoft.com/office/officeart/2005/8/layout/vList4"/>
    <dgm:cxn modelId="{4B000894-BD0F-49FC-8688-C8F63F4839DE}" type="presParOf" srcId="{27D2068B-D917-404C-8EBF-882ED7624144}" destId="{A43BBB9F-CED7-4C0A-B960-A52C21BF5935}" srcOrd="0" destOrd="0" presId="urn:microsoft.com/office/officeart/2005/8/layout/vList4"/>
    <dgm:cxn modelId="{04C33ABA-E13A-4B15-AF78-22D407511741}" type="presParOf" srcId="{27D2068B-D917-404C-8EBF-882ED7624144}" destId="{F81714F2-B86A-4C57-8820-903E5D4B8139}" srcOrd="1" destOrd="0" presId="urn:microsoft.com/office/officeart/2005/8/layout/vList4"/>
    <dgm:cxn modelId="{00D53CDD-5E93-4EF6-B736-C83AF47593BF}" type="presParOf" srcId="{27D2068B-D917-404C-8EBF-882ED7624144}" destId="{C9288266-9EAA-4600-B7B4-B0EA76AEDCEB}" srcOrd="2" destOrd="0" presId="urn:microsoft.com/office/officeart/2005/8/layout/vList4"/>
    <dgm:cxn modelId="{4D05419C-DBD3-4640-A8C4-E9B85DEBF930}" type="presParOf" srcId="{560700B5-3929-4371-949A-230B1B50D9BE}" destId="{7D0F2187-B1FB-4B93-BDC1-FF22EDF26F1A}" srcOrd="3" destOrd="0" presId="urn:microsoft.com/office/officeart/2005/8/layout/vList4"/>
    <dgm:cxn modelId="{823DFC06-5A4D-4AA1-BFD2-A2B44D9251D9}" type="presParOf" srcId="{560700B5-3929-4371-949A-230B1B50D9BE}" destId="{585C415D-8A1F-4840-8BD6-6EFC84527E84}" srcOrd="4" destOrd="0" presId="urn:microsoft.com/office/officeart/2005/8/layout/vList4"/>
    <dgm:cxn modelId="{8DFAD7D0-E414-4EA2-B032-7C186FCBC759}" type="presParOf" srcId="{585C415D-8A1F-4840-8BD6-6EFC84527E84}" destId="{2DBF0340-64D8-43A6-8FDB-30B200D337C4}" srcOrd="0" destOrd="0" presId="urn:microsoft.com/office/officeart/2005/8/layout/vList4"/>
    <dgm:cxn modelId="{F2F4660C-C856-494F-A649-51A67CCC4126}" type="presParOf" srcId="{585C415D-8A1F-4840-8BD6-6EFC84527E84}" destId="{AA713B77-CF49-4259-8876-DBF747B91C16}" srcOrd="1" destOrd="0" presId="urn:microsoft.com/office/officeart/2005/8/layout/vList4"/>
    <dgm:cxn modelId="{8E27C52E-F5D7-4936-94E6-1F8B62B258DE}" type="presParOf" srcId="{585C415D-8A1F-4840-8BD6-6EFC84527E84}" destId="{AEBF0308-DBA1-4E8C-9BFF-9C7DD25B88DF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0D3935-8C1B-4D1B-8784-AE7D54313B93}">
      <dsp:nvSpPr>
        <dsp:cNvPr id="0" name=""/>
        <dsp:cNvSpPr/>
      </dsp:nvSpPr>
      <dsp:spPr>
        <a:xfrm rot="10800000">
          <a:off x="1692784" y="1710"/>
          <a:ext cx="5472684" cy="1257304"/>
        </a:xfrm>
        <a:prstGeom prst="homePlat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>
              <a:solidFill>
                <a:schemeClr val="tx1"/>
              </a:solidFill>
            </a:rPr>
            <a:t>red</a:t>
          </a:r>
          <a:endParaRPr lang="cs-CZ" sz="5800" kern="1200" dirty="0">
            <a:solidFill>
              <a:schemeClr val="tx1"/>
            </a:solidFill>
          </a:endParaRPr>
        </a:p>
      </dsp:txBody>
      <dsp:txXfrm rot="10800000">
        <a:off x="2007110" y="1710"/>
        <a:ext cx="5158358" cy="1257304"/>
      </dsp:txXfrm>
    </dsp:sp>
    <dsp:sp modelId="{C8BB5223-D78D-4697-8C7D-112AB1BC699D}">
      <dsp:nvSpPr>
        <dsp:cNvPr id="0" name=""/>
        <dsp:cNvSpPr/>
      </dsp:nvSpPr>
      <dsp:spPr>
        <a:xfrm>
          <a:off x="370388" y="100609"/>
          <a:ext cx="1257304" cy="1257304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0EC7A7-E9A1-4BF5-987F-74605802D3C5}">
      <dsp:nvSpPr>
        <dsp:cNvPr id="0" name=""/>
        <dsp:cNvSpPr/>
      </dsp:nvSpPr>
      <dsp:spPr>
        <a:xfrm rot="10800000">
          <a:off x="1692784" y="1634329"/>
          <a:ext cx="5472684" cy="1257304"/>
        </a:xfrm>
        <a:prstGeom prst="homePlate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>
              <a:solidFill>
                <a:schemeClr val="tx1"/>
              </a:solidFill>
            </a:rPr>
            <a:t>blue</a:t>
          </a:r>
          <a:endParaRPr lang="cs-CZ" sz="5800" kern="1200" dirty="0">
            <a:solidFill>
              <a:schemeClr val="tx1"/>
            </a:solidFill>
          </a:endParaRPr>
        </a:p>
      </dsp:txBody>
      <dsp:txXfrm rot="10800000">
        <a:off x="2007110" y="1634329"/>
        <a:ext cx="5158358" cy="1257304"/>
      </dsp:txXfrm>
    </dsp:sp>
    <dsp:sp modelId="{D5156FAF-13B7-45BE-A8BE-50382F85F5A5}">
      <dsp:nvSpPr>
        <dsp:cNvPr id="0" name=""/>
        <dsp:cNvSpPr/>
      </dsp:nvSpPr>
      <dsp:spPr>
        <a:xfrm>
          <a:off x="442394" y="1612779"/>
          <a:ext cx="1257304" cy="1257304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610A3-405F-4117-A9FC-C3005009584E}">
      <dsp:nvSpPr>
        <dsp:cNvPr id="0" name=""/>
        <dsp:cNvSpPr/>
      </dsp:nvSpPr>
      <dsp:spPr>
        <a:xfrm rot="10800000">
          <a:off x="1591156" y="3239677"/>
          <a:ext cx="5472684" cy="1257304"/>
        </a:xfrm>
        <a:prstGeom prst="homePlat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>
              <a:solidFill>
                <a:schemeClr val="bg1"/>
              </a:solidFill>
            </a:rPr>
            <a:t>yellow</a:t>
          </a:r>
          <a:endParaRPr lang="cs-CZ" sz="5800" kern="1200" dirty="0">
            <a:solidFill>
              <a:schemeClr val="bg1"/>
            </a:solidFill>
          </a:endParaRPr>
        </a:p>
      </dsp:txBody>
      <dsp:txXfrm rot="10800000">
        <a:off x="1905482" y="3239677"/>
        <a:ext cx="5158358" cy="1257304"/>
      </dsp:txXfrm>
    </dsp:sp>
    <dsp:sp modelId="{6A721E2E-487F-4DF9-B2CA-71C6FB4D5F23}">
      <dsp:nvSpPr>
        <dsp:cNvPr id="0" name=""/>
        <dsp:cNvSpPr/>
      </dsp:nvSpPr>
      <dsp:spPr>
        <a:xfrm>
          <a:off x="514400" y="3196954"/>
          <a:ext cx="1257304" cy="1257304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46C17E-CE27-4462-95BF-1769EDB9EC08}">
      <dsp:nvSpPr>
        <dsp:cNvPr id="0" name=""/>
        <dsp:cNvSpPr/>
      </dsp:nvSpPr>
      <dsp:spPr>
        <a:xfrm rot="10800000">
          <a:off x="1692784" y="1710"/>
          <a:ext cx="5472684" cy="1257304"/>
        </a:xfrm>
        <a:prstGeom prst="homePlate">
          <a:avLst/>
        </a:prstGeom>
        <a:solidFill>
          <a:srgbClr val="0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>
              <a:solidFill>
                <a:schemeClr val="tx1"/>
              </a:solidFill>
            </a:rPr>
            <a:t>black</a:t>
          </a:r>
          <a:endParaRPr lang="cs-CZ" sz="5800" kern="1200" dirty="0">
            <a:solidFill>
              <a:schemeClr val="tx1"/>
            </a:solidFill>
          </a:endParaRPr>
        </a:p>
      </dsp:txBody>
      <dsp:txXfrm rot="10800000">
        <a:off x="2007110" y="1710"/>
        <a:ext cx="5158358" cy="1257304"/>
      </dsp:txXfrm>
    </dsp:sp>
    <dsp:sp modelId="{85D7621E-0D8A-4975-A9F0-9FD48DF287A3}">
      <dsp:nvSpPr>
        <dsp:cNvPr id="0" name=""/>
        <dsp:cNvSpPr/>
      </dsp:nvSpPr>
      <dsp:spPr>
        <a:xfrm>
          <a:off x="370388" y="28603"/>
          <a:ext cx="1257304" cy="1257304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5B7187-400E-48B1-9571-22AF11E7C5DD}">
      <dsp:nvSpPr>
        <dsp:cNvPr id="0" name=""/>
        <dsp:cNvSpPr/>
      </dsp:nvSpPr>
      <dsp:spPr>
        <a:xfrm rot="10800000">
          <a:off x="1692784" y="1634329"/>
          <a:ext cx="5472684" cy="1257304"/>
        </a:xfrm>
        <a:prstGeom prst="homePlate">
          <a:avLst/>
        </a:prstGeom>
        <a:solidFill>
          <a:srgbClr val="FF33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>
              <a:solidFill>
                <a:schemeClr val="tx1"/>
              </a:solidFill>
            </a:rPr>
            <a:t>orange</a:t>
          </a:r>
          <a:endParaRPr lang="cs-CZ" sz="5800" kern="1200" dirty="0">
            <a:solidFill>
              <a:schemeClr val="tx1"/>
            </a:solidFill>
          </a:endParaRPr>
        </a:p>
      </dsp:txBody>
      <dsp:txXfrm rot="10800000">
        <a:off x="2007110" y="1634329"/>
        <a:ext cx="5158358" cy="1257304"/>
      </dsp:txXfrm>
    </dsp:sp>
    <dsp:sp modelId="{8D5A525F-79CE-4ACC-90C8-78E76C4AC303}">
      <dsp:nvSpPr>
        <dsp:cNvPr id="0" name=""/>
        <dsp:cNvSpPr/>
      </dsp:nvSpPr>
      <dsp:spPr>
        <a:xfrm>
          <a:off x="298370" y="1612779"/>
          <a:ext cx="1257304" cy="1257304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814815-D428-4DAB-9DC0-32E18D1E1E4E}">
      <dsp:nvSpPr>
        <dsp:cNvPr id="0" name=""/>
        <dsp:cNvSpPr/>
      </dsp:nvSpPr>
      <dsp:spPr>
        <a:xfrm rot="10800000">
          <a:off x="1692784" y="3266948"/>
          <a:ext cx="5472684" cy="1257304"/>
        </a:xfrm>
        <a:prstGeom prst="homePlate">
          <a:avLst/>
        </a:prstGeom>
        <a:solidFill>
          <a:srgbClr val="008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>
              <a:solidFill>
                <a:schemeClr val="tx1"/>
              </a:solidFill>
            </a:rPr>
            <a:t>green</a:t>
          </a:r>
          <a:endParaRPr lang="cs-CZ" sz="5800" kern="1200" dirty="0">
            <a:solidFill>
              <a:schemeClr val="tx1"/>
            </a:solidFill>
          </a:endParaRPr>
        </a:p>
      </dsp:txBody>
      <dsp:txXfrm rot="10800000">
        <a:off x="2007110" y="3266948"/>
        <a:ext cx="5158358" cy="1257304"/>
      </dsp:txXfrm>
    </dsp:sp>
    <dsp:sp modelId="{ED79E183-0BEA-4016-B077-4C1C6E0EA884}">
      <dsp:nvSpPr>
        <dsp:cNvPr id="0" name=""/>
        <dsp:cNvSpPr/>
      </dsp:nvSpPr>
      <dsp:spPr>
        <a:xfrm>
          <a:off x="370388" y="3124948"/>
          <a:ext cx="1257304" cy="1257304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5618AF-2989-4845-AD22-64CF219F494B}">
      <dsp:nvSpPr>
        <dsp:cNvPr id="0" name=""/>
        <dsp:cNvSpPr/>
      </dsp:nvSpPr>
      <dsp:spPr>
        <a:xfrm rot="10800000">
          <a:off x="1692784" y="1710"/>
          <a:ext cx="5472684" cy="1257304"/>
        </a:xfrm>
        <a:prstGeom prst="homePlate">
          <a:avLst/>
        </a:prstGeom>
        <a:solidFill>
          <a:srgbClr val="9933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>
              <a:solidFill>
                <a:schemeClr val="tx1"/>
              </a:solidFill>
            </a:rPr>
            <a:t>brown</a:t>
          </a:r>
          <a:endParaRPr lang="cs-CZ" sz="5800" kern="1200" dirty="0">
            <a:solidFill>
              <a:schemeClr val="tx1"/>
            </a:solidFill>
          </a:endParaRPr>
        </a:p>
      </dsp:txBody>
      <dsp:txXfrm rot="10800000">
        <a:off x="2007110" y="1710"/>
        <a:ext cx="5158358" cy="1257304"/>
      </dsp:txXfrm>
    </dsp:sp>
    <dsp:sp modelId="{9422D3A6-BF65-4326-818B-1C2CCBCF8BBB}">
      <dsp:nvSpPr>
        <dsp:cNvPr id="0" name=""/>
        <dsp:cNvSpPr/>
      </dsp:nvSpPr>
      <dsp:spPr>
        <a:xfrm>
          <a:off x="298370" y="28603"/>
          <a:ext cx="1257304" cy="1257304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D8E61-E0E9-432A-95B0-677C833DE44D}">
      <dsp:nvSpPr>
        <dsp:cNvPr id="0" name=""/>
        <dsp:cNvSpPr/>
      </dsp:nvSpPr>
      <dsp:spPr>
        <a:xfrm rot="10800000">
          <a:off x="1692784" y="1634329"/>
          <a:ext cx="5472684" cy="1257304"/>
        </a:xfrm>
        <a:prstGeom prst="homePlate">
          <a:avLst/>
        </a:prstGeom>
        <a:solidFill>
          <a:schemeClr val="tx1"/>
        </a:solidFill>
        <a:ln w="25400" cap="flat" cmpd="sng" algn="ctr">
          <a:solidFill>
            <a:schemeClr val="bg1"/>
          </a:solidFill>
          <a:prstDash val="solid"/>
        </a:ln>
        <a:effectLst>
          <a:innerShdw blurRad="114300">
            <a:prstClr val="black"/>
          </a:inn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>
              <a:solidFill>
                <a:schemeClr val="bg1"/>
              </a:solidFill>
            </a:rPr>
            <a:t>white</a:t>
          </a:r>
          <a:endParaRPr lang="cs-CZ" sz="5800" kern="1200" dirty="0">
            <a:solidFill>
              <a:schemeClr val="bg1"/>
            </a:solidFill>
          </a:endParaRPr>
        </a:p>
      </dsp:txBody>
      <dsp:txXfrm rot="10800000">
        <a:off x="2007110" y="1634329"/>
        <a:ext cx="5158358" cy="1257304"/>
      </dsp:txXfrm>
    </dsp:sp>
    <dsp:sp modelId="{DD46F818-DB09-4705-A357-985B3E092C06}">
      <dsp:nvSpPr>
        <dsp:cNvPr id="0" name=""/>
        <dsp:cNvSpPr/>
      </dsp:nvSpPr>
      <dsp:spPr>
        <a:xfrm>
          <a:off x="370388" y="1468754"/>
          <a:ext cx="1257304" cy="1257304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noFill/>
          <a:prstDash val="solid"/>
        </a:ln>
        <a:effectLst>
          <a:innerShdw blurRad="63500" dist="50800" dir="13500000">
            <a:prstClr val="black">
              <a:alpha val="50000"/>
            </a:prstClr>
          </a:inn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55DFB-2815-463E-8DA1-C0AC3C0D5EF9}">
      <dsp:nvSpPr>
        <dsp:cNvPr id="0" name=""/>
        <dsp:cNvSpPr/>
      </dsp:nvSpPr>
      <dsp:spPr>
        <a:xfrm rot="10800000">
          <a:off x="1692784" y="3266948"/>
          <a:ext cx="5472684" cy="1257304"/>
        </a:xfrm>
        <a:prstGeom prst="homePlat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>
              <a:solidFill>
                <a:schemeClr val="tx1"/>
              </a:solidFill>
            </a:rPr>
            <a:t>purple</a:t>
          </a:r>
          <a:endParaRPr lang="cs-CZ" sz="5800" kern="1200" dirty="0">
            <a:solidFill>
              <a:schemeClr val="tx1"/>
            </a:solidFill>
          </a:endParaRPr>
        </a:p>
      </dsp:txBody>
      <dsp:txXfrm rot="10800000">
        <a:off x="2007110" y="3266948"/>
        <a:ext cx="5158358" cy="1257304"/>
      </dsp:txXfrm>
    </dsp:sp>
    <dsp:sp modelId="{274F411B-DDA3-48AC-88E3-3CE2B8D25F40}">
      <dsp:nvSpPr>
        <dsp:cNvPr id="0" name=""/>
        <dsp:cNvSpPr/>
      </dsp:nvSpPr>
      <dsp:spPr>
        <a:xfrm>
          <a:off x="298370" y="3052942"/>
          <a:ext cx="1257304" cy="1257304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CFBCA-1A47-468A-83B8-D63A8F38ED2A}">
      <dsp:nvSpPr>
        <dsp:cNvPr id="0" name=""/>
        <dsp:cNvSpPr/>
      </dsp:nvSpPr>
      <dsp:spPr>
        <a:xfrm>
          <a:off x="0" y="0"/>
          <a:ext cx="8229600" cy="1414363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The</a:t>
          </a:r>
          <a:r>
            <a:rPr lang="cs-CZ" sz="2700" kern="1200" dirty="0" smtClean="0"/>
            <a:t> sun </a:t>
          </a:r>
          <a:r>
            <a:rPr lang="cs-CZ" sz="2700" kern="1200" dirty="0" err="1" smtClean="0"/>
            <a:t>is</a:t>
          </a:r>
          <a:r>
            <a:rPr lang="cs-CZ" sz="2700" kern="1200" dirty="0" smtClean="0"/>
            <a:t> </a:t>
          </a:r>
          <a:r>
            <a:rPr lang="cs-CZ" sz="2700" kern="1200" dirty="0" err="1" smtClean="0"/>
            <a:t>yellow</a:t>
          </a:r>
          <a:r>
            <a:rPr lang="cs-CZ" sz="2700" kern="1200" dirty="0" smtClean="0"/>
            <a:t>.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err="1" smtClean="0"/>
            <a:t>Yes</a:t>
          </a:r>
          <a:r>
            <a:rPr lang="cs-CZ" sz="2100" kern="1200" dirty="0" smtClean="0"/>
            <a:t>, </a:t>
          </a:r>
          <a:r>
            <a:rPr lang="cs-CZ" sz="2100" kern="1200" dirty="0" err="1" smtClean="0"/>
            <a:t>it</a:t>
          </a:r>
          <a:r>
            <a:rPr lang="cs-CZ" sz="2100" kern="1200" dirty="0" smtClean="0"/>
            <a:t> </a:t>
          </a:r>
          <a:r>
            <a:rPr lang="cs-CZ" sz="2100" kern="1200" dirty="0" err="1" smtClean="0"/>
            <a:t>is</a:t>
          </a:r>
          <a:r>
            <a:rPr lang="cs-CZ" sz="2100" kern="1200" dirty="0" smtClean="0"/>
            <a:t>.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No, </a:t>
          </a:r>
          <a:r>
            <a:rPr lang="cs-CZ" sz="2100" kern="1200" dirty="0" err="1" smtClean="0"/>
            <a:t>it</a:t>
          </a:r>
          <a:r>
            <a:rPr lang="cs-CZ" sz="2100" kern="1200" dirty="0" smtClean="0"/>
            <a:t> </a:t>
          </a:r>
          <a:r>
            <a:rPr lang="cs-CZ" sz="2100" kern="1200" dirty="0" err="1" smtClean="0"/>
            <a:t>isn‘t</a:t>
          </a:r>
          <a:r>
            <a:rPr lang="cs-CZ" sz="2100" kern="1200" dirty="0" smtClean="0"/>
            <a:t>.</a:t>
          </a:r>
          <a:endParaRPr lang="cs-CZ" sz="2100" kern="1200" dirty="0"/>
        </a:p>
      </dsp:txBody>
      <dsp:txXfrm>
        <a:off x="1787356" y="0"/>
        <a:ext cx="6442243" cy="1414363"/>
      </dsp:txXfrm>
    </dsp:sp>
    <dsp:sp modelId="{50D5946C-E87B-4773-9CAB-481D53F7AA34}">
      <dsp:nvSpPr>
        <dsp:cNvPr id="0" name=""/>
        <dsp:cNvSpPr/>
      </dsp:nvSpPr>
      <dsp:spPr>
        <a:xfrm>
          <a:off x="162142" y="71283"/>
          <a:ext cx="1604508" cy="127179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8000" b="-18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BBB9F-CED7-4C0A-B960-A52C21BF5935}">
      <dsp:nvSpPr>
        <dsp:cNvPr id="0" name=""/>
        <dsp:cNvSpPr/>
      </dsp:nvSpPr>
      <dsp:spPr>
        <a:xfrm>
          <a:off x="0" y="1555799"/>
          <a:ext cx="8229600" cy="1414363"/>
        </a:xfrm>
        <a:prstGeom prst="roundRect">
          <a:avLst>
            <a:gd name="adj" fmla="val 1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The</a:t>
          </a:r>
          <a:r>
            <a:rPr lang="cs-CZ" sz="2700" kern="1200" dirty="0" smtClean="0"/>
            <a:t> </a:t>
          </a:r>
          <a:r>
            <a:rPr lang="cs-CZ" sz="2700" kern="1200" dirty="0" err="1" smtClean="0"/>
            <a:t>carrot</a:t>
          </a:r>
          <a:r>
            <a:rPr lang="cs-CZ" sz="2700" kern="1200" dirty="0" smtClean="0"/>
            <a:t> </a:t>
          </a:r>
          <a:r>
            <a:rPr lang="cs-CZ" sz="2700" kern="1200" dirty="0" err="1" smtClean="0"/>
            <a:t>is</a:t>
          </a:r>
          <a:r>
            <a:rPr lang="cs-CZ" sz="2700" kern="1200" dirty="0" smtClean="0"/>
            <a:t> blue.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err="1" smtClean="0"/>
            <a:t>Yes</a:t>
          </a:r>
          <a:r>
            <a:rPr lang="cs-CZ" sz="2100" kern="1200" dirty="0" smtClean="0"/>
            <a:t>, </a:t>
          </a:r>
          <a:r>
            <a:rPr lang="cs-CZ" sz="2100" kern="1200" dirty="0" err="1" smtClean="0"/>
            <a:t>it</a:t>
          </a:r>
          <a:r>
            <a:rPr lang="cs-CZ" sz="2100" kern="1200" dirty="0" smtClean="0"/>
            <a:t> </a:t>
          </a:r>
          <a:r>
            <a:rPr lang="cs-CZ" sz="2100" kern="1200" dirty="0" err="1" smtClean="0"/>
            <a:t>is</a:t>
          </a:r>
          <a:r>
            <a:rPr lang="cs-CZ" sz="2100" kern="1200" dirty="0" smtClean="0"/>
            <a:t>.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No, </a:t>
          </a:r>
          <a:r>
            <a:rPr lang="cs-CZ" sz="2100" kern="1200" dirty="0" err="1" smtClean="0"/>
            <a:t>it</a:t>
          </a:r>
          <a:r>
            <a:rPr lang="cs-CZ" sz="2100" kern="1200" dirty="0" smtClean="0"/>
            <a:t> </a:t>
          </a:r>
          <a:r>
            <a:rPr lang="cs-CZ" sz="2100" kern="1200" dirty="0" err="1" smtClean="0"/>
            <a:t>isn‘t</a:t>
          </a:r>
          <a:r>
            <a:rPr lang="cs-CZ" sz="2100" kern="1200" dirty="0" smtClean="0"/>
            <a:t>.</a:t>
          </a:r>
          <a:endParaRPr lang="cs-CZ" sz="2100" kern="1200" dirty="0"/>
        </a:p>
      </dsp:txBody>
      <dsp:txXfrm>
        <a:off x="1787356" y="1555799"/>
        <a:ext cx="6442243" cy="1414363"/>
      </dsp:txXfrm>
    </dsp:sp>
    <dsp:sp modelId="{F81714F2-B86A-4C57-8820-903E5D4B8139}">
      <dsp:nvSpPr>
        <dsp:cNvPr id="0" name=""/>
        <dsp:cNvSpPr/>
      </dsp:nvSpPr>
      <dsp:spPr>
        <a:xfrm>
          <a:off x="141436" y="1697236"/>
          <a:ext cx="1645920" cy="113149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BF0340-64D8-43A6-8FDB-30B200D337C4}">
      <dsp:nvSpPr>
        <dsp:cNvPr id="0" name=""/>
        <dsp:cNvSpPr/>
      </dsp:nvSpPr>
      <dsp:spPr>
        <a:xfrm>
          <a:off x="0" y="3111599"/>
          <a:ext cx="8229600" cy="1414363"/>
        </a:xfrm>
        <a:prstGeom prst="roundRect">
          <a:avLst>
            <a:gd name="adj" fmla="val 10000"/>
          </a:avLst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The</a:t>
          </a:r>
          <a:r>
            <a:rPr lang="cs-CZ" sz="2700" kern="1200" dirty="0" smtClean="0"/>
            <a:t> car </a:t>
          </a:r>
          <a:r>
            <a:rPr lang="cs-CZ" sz="2700" kern="1200" dirty="0" err="1" smtClean="0"/>
            <a:t>is</a:t>
          </a:r>
          <a:r>
            <a:rPr lang="cs-CZ" sz="2700" kern="1200" dirty="0" smtClean="0"/>
            <a:t> </a:t>
          </a:r>
          <a:r>
            <a:rPr lang="cs-CZ" sz="2700" kern="1200" dirty="0" err="1" smtClean="0"/>
            <a:t>red</a:t>
          </a:r>
          <a:r>
            <a:rPr lang="cs-CZ" sz="2700" kern="1200" dirty="0" smtClean="0"/>
            <a:t>.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err="1" smtClean="0"/>
            <a:t>Yes</a:t>
          </a:r>
          <a:r>
            <a:rPr lang="cs-CZ" sz="2100" kern="1200" dirty="0" smtClean="0"/>
            <a:t>, </a:t>
          </a:r>
          <a:r>
            <a:rPr lang="cs-CZ" sz="2100" kern="1200" dirty="0" err="1" smtClean="0"/>
            <a:t>it</a:t>
          </a:r>
          <a:r>
            <a:rPr lang="cs-CZ" sz="2100" kern="1200" dirty="0" smtClean="0"/>
            <a:t> </a:t>
          </a:r>
          <a:r>
            <a:rPr lang="cs-CZ" sz="2100" kern="1200" dirty="0" err="1" smtClean="0"/>
            <a:t>is</a:t>
          </a:r>
          <a:r>
            <a:rPr lang="cs-CZ" sz="2100" kern="1200" dirty="0" smtClean="0"/>
            <a:t>.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No, </a:t>
          </a:r>
          <a:r>
            <a:rPr lang="cs-CZ" sz="2100" kern="1200" dirty="0" err="1" smtClean="0"/>
            <a:t>it</a:t>
          </a:r>
          <a:r>
            <a:rPr lang="cs-CZ" sz="2100" kern="1200" dirty="0" smtClean="0"/>
            <a:t> </a:t>
          </a:r>
          <a:r>
            <a:rPr lang="cs-CZ" sz="2100" kern="1200" dirty="0" err="1" smtClean="0"/>
            <a:t>isn‘t</a:t>
          </a:r>
          <a:r>
            <a:rPr lang="cs-CZ" sz="2100" kern="1200" dirty="0" smtClean="0"/>
            <a:t>.</a:t>
          </a:r>
          <a:endParaRPr lang="cs-CZ" sz="2100" kern="1200" dirty="0"/>
        </a:p>
      </dsp:txBody>
      <dsp:txXfrm>
        <a:off x="1787356" y="3111599"/>
        <a:ext cx="6442243" cy="1414363"/>
      </dsp:txXfrm>
    </dsp:sp>
    <dsp:sp modelId="{AA713B77-CF49-4259-8876-DBF747B91C16}">
      <dsp:nvSpPr>
        <dsp:cNvPr id="0" name=""/>
        <dsp:cNvSpPr/>
      </dsp:nvSpPr>
      <dsp:spPr>
        <a:xfrm>
          <a:off x="141436" y="3253035"/>
          <a:ext cx="1645920" cy="113149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5C824F-729B-49B0-99BD-8B9098DF1D30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CE037A-57A9-4D6C-B346-06DEE06836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082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CE037A-57A9-4D6C-B346-06DEE068369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231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08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962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71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692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05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00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47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089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329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086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303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54000">
              <a:schemeClr val="bg2">
                <a:tint val="45000"/>
                <a:shade val="99000"/>
                <a:satMod val="350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AEB77-D465-48D2-A738-A856E94E26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6BDF9-57E0-412A-A9A2-E75FE9F6A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5984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hdphoto" Target="../media/hdphoto6.wdp"/><Relationship Id="rId18" Type="http://schemas.openxmlformats.org/officeDocument/2006/relationships/image" Target="../media/image11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8.png"/><Relationship Id="rId17" Type="http://schemas.microsoft.com/office/2007/relationships/hdphoto" Target="../media/hdphoto8.wdp"/><Relationship Id="rId2" Type="http://schemas.openxmlformats.org/officeDocument/2006/relationships/image" Target="../media/image3.png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7.png"/><Relationship Id="rId19" Type="http://schemas.microsoft.com/office/2007/relationships/hdphoto" Target="../media/hdphoto9.wdp"/><Relationship Id="rId4" Type="http://schemas.openxmlformats.org/officeDocument/2006/relationships/image" Target="../media/image4.png"/><Relationship Id="rId9" Type="http://schemas.microsoft.com/office/2007/relationships/hdphoto" Target="../media/hdphoto4.wdp"/><Relationship Id="rId1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microsoft.com/office/2007/relationships/hdphoto" Target="../media/hdphoto15.wdp"/><Relationship Id="rId3" Type="http://schemas.microsoft.com/office/2007/relationships/hdphoto" Target="../media/hdphoto10.wdp"/><Relationship Id="rId7" Type="http://schemas.microsoft.com/office/2007/relationships/hdphoto" Target="../media/hdphoto12.wdp"/><Relationship Id="rId12" Type="http://schemas.openxmlformats.org/officeDocument/2006/relationships/image" Target="../media/image26.png"/><Relationship Id="rId17" Type="http://schemas.openxmlformats.org/officeDocument/2006/relationships/image" Target="../media/image30.png"/><Relationship Id="rId2" Type="http://schemas.openxmlformats.org/officeDocument/2006/relationships/image" Target="../media/image21.png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microsoft.com/office/2007/relationships/hdphoto" Target="../media/hdphoto14.wdp"/><Relationship Id="rId5" Type="http://schemas.microsoft.com/office/2007/relationships/hdphoto" Target="../media/hdphoto11.wdp"/><Relationship Id="rId15" Type="http://schemas.openxmlformats.org/officeDocument/2006/relationships/image" Target="../media/image28.png"/><Relationship Id="rId10" Type="http://schemas.openxmlformats.org/officeDocument/2006/relationships/image" Target="../media/image25.png"/><Relationship Id="rId4" Type="http://schemas.openxmlformats.org/officeDocument/2006/relationships/image" Target="../media/image22.png"/><Relationship Id="rId9" Type="http://schemas.microsoft.com/office/2007/relationships/hdphoto" Target="../media/hdphoto13.wdp"/><Relationship Id="rId1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32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9"/>
            <a:ext cx="7848872" cy="4032447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 </a:t>
            </a:r>
            <a:endParaRPr lang="cs-CZ" sz="115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581128"/>
            <a:ext cx="6400800" cy="216024"/>
          </a:xfrm>
        </p:spPr>
        <p:txBody>
          <a:bodyPr>
            <a:normAutofit fontScale="32500" lnSpcReduction="20000"/>
          </a:bodyPr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7963879"/>
              </p:ext>
            </p:extLst>
          </p:nvPr>
        </p:nvGraphicFramePr>
        <p:xfrm>
          <a:off x="-2381" y="0"/>
          <a:ext cx="9145059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Prezentace" r:id="rId3" imgW="3236800" imgH="2427891" progId="PowerPoint.Show.8">
                  <p:embed/>
                </p:oleObj>
              </mc:Choice>
              <mc:Fallback>
                <p:oleObj name="Prezentace" r:id="rId3" imgW="3236800" imgH="2427891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81" y="0"/>
                        <a:ext cx="9145059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83236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6555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Práce s prezentací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19" y="767921"/>
            <a:ext cx="6885765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žákům 2.ročníku.</a:t>
            </a:r>
          </a:p>
          <a:p>
            <a:endParaRPr lang="cs-CZ" sz="2400" dirty="0"/>
          </a:p>
          <a:p>
            <a:r>
              <a:rPr lang="cs-CZ" sz="2400" dirty="0"/>
              <a:t>Ž</a:t>
            </a:r>
            <a:r>
              <a:rPr lang="cs-CZ" sz="2400" dirty="0" smtClean="0"/>
              <a:t>áci pojmenovávají barvy podle obrázků.</a:t>
            </a:r>
          </a:p>
          <a:p>
            <a:endParaRPr lang="cs-CZ" sz="2400" dirty="0"/>
          </a:p>
          <a:p>
            <a:r>
              <a:rPr lang="cs-CZ" sz="2400" dirty="0" smtClean="0"/>
              <a:t>Vyhledávají barvy po učebně.</a:t>
            </a:r>
          </a:p>
          <a:p>
            <a:endParaRPr lang="cs-CZ" sz="2400" dirty="0" smtClean="0"/>
          </a:p>
          <a:p>
            <a:r>
              <a:rPr lang="cs-CZ" sz="2400" dirty="0" smtClean="0"/>
              <a:t>Nacvičují výslovnost, opakují po učiteli.</a:t>
            </a:r>
          </a:p>
          <a:p>
            <a:endParaRPr lang="cs-CZ" sz="2400" dirty="0"/>
          </a:p>
          <a:p>
            <a:r>
              <a:rPr lang="cs-CZ" sz="2400" dirty="0" smtClean="0"/>
              <a:t>Odpovídají na jednoduchou otázku.</a:t>
            </a:r>
          </a:p>
          <a:p>
            <a:endParaRPr lang="cs-CZ" sz="2400" dirty="0"/>
          </a:p>
          <a:p>
            <a:r>
              <a:rPr lang="cs-CZ" sz="2400" dirty="0" smtClean="0"/>
              <a:t>Používají krátké věty.</a:t>
            </a:r>
          </a:p>
          <a:p>
            <a:endParaRPr lang="cs-CZ" sz="2400" dirty="0"/>
          </a:p>
          <a:p>
            <a:r>
              <a:rPr lang="cs-CZ" sz="2400" dirty="0" smtClean="0"/>
              <a:t>Seznamují se s psanou podobou slovíček.</a:t>
            </a:r>
          </a:p>
          <a:p>
            <a:endParaRPr lang="cs-CZ" sz="2400" dirty="0"/>
          </a:p>
          <a:p>
            <a:r>
              <a:rPr lang="cs-CZ" sz="2400" dirty="0" smtClean="0"/>
              <a:t>Řeší přesmyčky, které hned kontrolují.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6011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COLOURS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2040" y="1700808"/>
            <a:ext cx="6353646" cy="4320480"/>
          </a:xfrm>
        </p:spPr>
      </p:pic>
    </p:spTree>
    <p:extLst>
      <p:ext uri="{BB962C8B-B14F-4D97-AF65-F5344CB8AC3E}">
        <p14:creationId xmlns:p14="http://schemas.microsoft.com/office/powerpoint/2010/main" val="36394290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71717" l="1852" r="100000">
                        <a14:foregroundMark x1="59259" y1="68687" x2="64815" y2="94949"/>
                      </a14:backgroundRemoval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3633" y="69783"/>
            <a:ext cx="1440160" cy="264029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71717" l="0" r="92593">
                        <a14:foregroundMark x1="59259" y1="67677" x2="64815" y2="9292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4774">
            <a:off x="5597224" y="465566"/>
            <a:ext cx="1424059" cy="26107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72727" l="0" r="100000">
                        <a14:foregroundMark x1="57407" y1="70707" x2="64815" y2="96970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7315" y="60949"/>
            <a:ext cx="1405344" cy="25764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71717" l="1852" r="92593">
                        <a14:foregroundMark x1="53704" y1="67677" x2="66667" y2="91919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00435">
            <a:off x="2153164" y="113633"/>
            <a:ext cx="1444848" cy="26488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68687" l="0" r="92593">
                        <a14:foregroundMark x1="51852" y1="70707" x2="64815" y2="96970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535" y="291470"/>
            <a:ext cx="1444848" cy="264888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465623" y="2386912"/>
            <a:ext cx="1431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brown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25465" y="2331490"/>
            <a:ext cx="8367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red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89606" y="2289565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blue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30531" y="2462731"/>
            <a:ext cx="1300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green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42331" y="2263541"/>
            <a:ext cx="14563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yellow</a:t>
            </a: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73737" l="0" r="100000">
                        <a14:foregroundMark x1="59259" y1="67677" x2="64815" y2="95960"/>
                      </a14:backgroundRemoval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087" y="3831600"/>
            <a:ext cx="1453251" cy="26642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duotone>
              <a:prstClr val="black"/>
              <a:srgbClr val="7030A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72727" l="7407" r="10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550071">
            <a:off x="2871515" y="3428838"/>
            <a:ext cx="1453251" cy="266429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73469" l="0" r="98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350" y="3549636"/>
            <a:ext cx="1312200" cy="2664296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373" b="71167" l="0" r="97479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0970">
            <a:off x="7428464" y="3524110"/>
            <a:ext cx="1450975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808943" y="5658330"/>
            <a:ext cx="11897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black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17451" y="5746796"/>
            <a:ext cx="1509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orange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75588" y="5409220"/>
            <a:ext cx="14398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purple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8614" y="6055551"/>
            <a:ext cx="1278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white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1845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2" grpId="0"/>
      <p:bldP spid="11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chemeClr val="tx1"/>
                </a:solidFill>
              </a:rPr>
              <a:t>      THIS IS…….</a:t>
            </a:r>
            <a:endParaRPr lang="cs-CZ" sz="7200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852569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4593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BB5223-D78D-4697-8C7D-112AB1BC69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8BB5223-D78D-4697-8C7D-112AB1BC69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0D3935-8C1B-4D1B-8784-AE7D54313B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C20D3935-8C1B-4D1B-8784-AE7D54313B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156FAF-13B7-45BE-A8BE-50382F85F5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5156FAF-13B7-45BE-A8BE-50382F85F5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0EC7A7-E9A1-4BF5-987F-74605802D3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160EC7A7-E9A1-4BF5-987F-74605802D3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721E2E-487F-4DF9-B2CA-71C6FB4D5F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6A721E2E-487F-4DF9-B2CA-71C6FB4D5F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5610A3-405F-4117-A9FC-C300500958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B25610A3-405F-4117-A9FC-C300500958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</a:t>
            </a:r>
            <a:r>
              <a:rPr lang="cs-CZ" sz="8000" dirty="0" smtClean="0">
                <a:solidFill>
                  <a:schemeClr val="tx1"/>
                </a:solidFill>
              </a:rPr>
              <a:t>THIS IS……..</a:t>
            </a:r>
            <a:endParaRPr lang="cs-CZ" sz="8000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752561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94686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D7621E-0D8A-4975-A9F0-9FD48DF287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85D7621E-0D8A-4975-A9F0-9FD48DF287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46C17E-CE27-4462-95BF-1769EDB9EC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C446C17E-CE27-4462-95BF-1769EDB9EC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5A525F-79CE-4ACC-90C8-78E76C4AC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D5A525F-79CE-4ACC-90C8-78E76C4AC3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5B7187-400E-48B1-9571-22AF11E7C5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CC5B7187-400E-48B1-9571-22AF11E7C5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79E183-0BEA-4016-B077-4C1C6E0EA8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ED79E183-0BEA-4016-B077-4C1C6E0EA8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814815-D428-4DAB-9DC0-32E18D1E1E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30814815-D428-4DAB-9DC0-32E18D1E1E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</a:t>
            </a:r>
            <a:r>
              <a:rPr lang="cs-CZ" sz="7200" dirty="0" smtClean="0">
                <a:solidFill>
                  <a:schemeClr val="tx1"/>
                </a:solidFill>
              </a:rPr>
              <a:t>THIS IS …</a:t>
            </a:r>
            <a:endParaRPr lang="cs-CZ" sz="7200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868708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50757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22D3A6-BF65-4326-818B-1C2CCBCF8B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422D3A6-BF65-4326-818B-1C2CCBCF8B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5618AF-2989-4845-AD22-64CF219F49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8E5618AF-2989-4845-AD22-64CF219F49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46F818-DB09-4705-A357-985B3E092C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D46F818-DB09-4705-A357-985B3E092C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4D8E61-E0E9-432A-95B0-677C833DE4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A44D8E61-E0E9-432A-95B0-677C833DE4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4F411B-DDA3-48AC-88E3-3CE2B8D25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274F411B-DDA3-48AC-88E3-3CE2B8D25F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C55DFB-2815-463E-8DA1-C0AC3C0D5E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37C55DFB-2815-463E-8DA1-C0AC3C0D5E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3729" y="1585039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YES, IT IS.</a:t>
            </a:r>
            <a:endParaRPr lang="cs-CZ" sz="72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00" b="100000" l="2041" r="91837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2994" y="223033"/>
            <a:ext cx="1728192" cy="1763462"/>
          </a:xfrm>
          <a:prstGeom prst="rect">
            <a:avLst/>
          </a:prstGeom>
          <a:noFill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7938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7305" y="2440540"/>
            <a:ext cx="1478826" cy="1524563"/>
          </a:xfrm>
          <a:prstGeom prst="rect">
            <a:avLst/>
          </a:prstGeom>
          <a:noFill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8698" l="0" r="10000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4013" y="4900337"/>
            <a:ext cx="1557173" cy="17638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9783" r="90217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650" y="2780330"/>
            <a:ext cx="1718296" cy="18490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8246" l="0" r="9899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4765" y="252987"/>
            <a:ext cx="2282383" cy="13141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750" b="99000" l="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972" y="4715845"/>
            <a:ext cx="2052228" cy="205173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545" y="255636"/>
            <a:ext cx="2087143" cy="1968479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5486" y="2520277"/>
            <a:ext cx="581660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" y="4900337"/>
            <a:ext cx="2682875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62246">
            <a:off x="5628677" y="3613467"/>
            <a:ext cx="1363226" cy="2204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67206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IS IT TRUE?</a:t>
            </a:r>
            <a:endParaRPr lang="cs-CZ" sz="66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767447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54262" y="3084793"/>
            <a:ext cx="1009611" cy="15510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6" y="4941168"/>
            <a:ext cx="1551009" cy="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3178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FIND!</a:t>
            </a:r>
            <a:endParaRPr lang="cs-CZ" sz="6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436942"/>
              </p:ext>
            </p:extLst>
          </p:nvPr>
        </p:nvGraphicFramePr>
        <p:xfrm>
          <a:off x="1524000" y="1397000"/>
          <a:ext cx="2471936" cy="4581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1936"/>
              </a:tblGrid>
              <a:tr h="770715"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rgbClr val="000000"/>
                          </a:solidFill>
                        </a:rPr>
                        <a:t>LBUE</a:t>
                      </a:r>
                      <a:endParaRPr lang="cs-CZ" sz="4000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757229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0000"/>
                          </a:solidFill>
                        </a:rPr>
                        <a:t>WITHE</a:t>
                      </a:r>
                      <a:endParaRPr lang="cs-CZ" sz="4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0000"/>
                          </a:solidFill>
                        </a:rPr>
                        <a:t>PREPLU</a:t>
                      </a:r>
                      <a:endParaRPr lang="cs-CZ" sz="4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741453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0000"/>
                          </a:solidFill>
                        </a:rPr>
                        <a:t>WBORN</a:t>
                      </a:r>
                      <a:endParaRPr lang="cs-CZ" sz="4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0000"/>
                          </a:solidFill>
                        </a:rPr>
                        <a:t>DER</a:t>
                      </a:r>
                      <a:endParaRPr lang="cs-CZ" sz="4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0000"/>
                          </a:solidFill>
                        </a:rPr>
                        <a:t>GORNEA</a:t>
                      </a:r>
                      <a:endParaRPr lang="cs-CZ" sz="4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2440856"/>
              </p:ext>
            </p:extLst>
          </p:nvPr>
        </p:nvGraphicFramePr>
        <p:xfrm>
          <a:off x="5220072" y="1412776"/>
          <a:ext cx="2736304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BLUE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5282011"/>
              </p:ext>
            </p:extLst>
          </p:nvPr>
        </p:nvGraphicFramePr>
        <p:xfrm>
          <a:off x="5220073" y="2132856"/>
          <a:ext cx="2736303" cy="864097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2736303"/>
              </a:tblGrid>
              <a:tr h="864097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bg1"/>
                          </a:solidFill>
                        </a:rPr>
                        <a:t>WHITE</a:t>
                      </a:r>
                      <a:endParaRPr lang="cs-CZ" sz="36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878061"/>
              </p:ext>
            </p:extLst>
          </p:nvPr>
        </p:nvGraphicFramePr>
        <p:xfrm>
          <a:off x="5220071" y="2924945"/>
          <a:ext cx="2736304" cy="7920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</a:tblGrid>
              <a:tr h="792087">
                <a:tc>
                  <a:txBody>
                    <a:bodyPr/>
                    <a:lstStyle/>
                    <a:p>
                      <a:r>
                        <a:rPr lang="cs-CZ" sz="3600" i="1" dirty="0" smtClean="0">
                          <a:solidFill>
                            <a:schemeClr val="tx1"/>
                          </a:solidFill>
                        </a:rPr>
                        <a:t>PURPLE</a:t>
                      </a:r>
                      <a:endParaRPr lang="cs-CZ" sz="36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9189490"/>
              </p:ext>
            </p:extLst>
          </p:nvPr>
        </p:nvGraphicFramePr>
        <p:xfrm>
          <a:off x="5220072" y="3717032"/>
          <a:ext cx="2736304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BROWN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1256336"/>
              </p:ext>
            </p:extLst>
          </p:nvPr>
        </p:nvGraphicFramePr>
        <p:xfrm>
          <a:off x="5220072" y="4437112"/>
          <a:ext cx="2736304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RED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01739"/>
              </p:ext>
            </p:extLst>
          </p:nvPr>
        </p:nvGraphicFramePr>
        <p:xfrm>
          <a:off x="5220072" y="5229200"/>
          <a:ext cx="2736304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ORANGE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33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43759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buch 2 2"/>
          <p:cNvSpPr/>
          <p:nvPr/>
        </p:nvSpPr>
        <p:spPr>
          <a:xfrm>
            <a:off x="781928" y="692696"/>
            <a:ext cx="7822520" cy="5760640"/>
          </a:xfrm>
          <a:prstGeom prst="irregularSeal2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WHAT IS YOUR FAVOURITE COLOUR?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375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759" y="71385"/>
            <a:ext cx="8229600" cy="1143000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21550" y="1313765"/>
            <a:ext cx="68580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dirty="0"/>
              <a:t>[cit.2011-11-12] Dostupné pod licencí Publik Domain na WWW:</a:t>
            </a:r>
          </a:p>
          <a:p>
            <a:r>
              <a:rPr lang="pl-PL" sz="2000" dirty="0"/>
              <a:t>pastelky</a:t>
            </a:r>
          </a:p>
          <a:p>
            <a:r>
              <a:rPr lang="pl-PL" sz="2000" dirty="0"/>
              <a:t>http://www.clker.com/clipart-14667.html</a:t>
            </a:r>
          </a:p>
          <a:p>
            <a:r>
              <a:rPr lang="pl-PL" sz="2000" dirty="0"/>
              <a:t>modrý balon</a:t>
            </a:r>
          </a:p>
          <a:p>
            <a:r>
              <a:rPr lang="pl-PL" sz="2000" dirty="0"/>
              <a:t>http://www.clker.com/clipart-4507.html</a:t>
            </a:r>
          </a:p>
          <a:p>
            <a:r>
              <a:rPr lang="pl-PL" sz="2000" dirty="0"/>
              <a:t>červený balon</a:t>
            </a:r>
          </a:p>
          <a:p>
            <a:r>
              <a:rPr lang="pl-PL" sz="2000" dirty="0"/>
              <a:t>http://www.clker.com/clipart-4514.html</a:t>
            </a:r>
          </a:p>
          <a:p>
            <a:r>
              <a:rPr lang="pl-PL" sz="2000" dirty="0"/>
              <a:t>oranžový balon</a:t>
            </a:r>
          </a:p>
          <a:p>
            <a:r>
              <a:rPr lang="pl-PL" sz="2000" dirty="0"/>
              <a:t>http://www.clker.com/clipart-kis1-log.html</a:t>
            </a:r>
          </a:p>
          <a:p>
            <a:r>
              <a:rPr lang="pl-PL" sz="2000" dirty="0"/>
              <a:t>žlutý balon</a:t>
            </a:r>
          </a:p>
          <a:p>
            <a:r>
              <a:rPr lang="pl-PL" sz="2000" dirty="0"/>
              <a:t>http://www.clker.com/clipart-4517.html</a:t>
            </a:r>
          </a:p>
          <a:p>
            <a:r>
              <a:rPr lang="pl-PL" sz="2000" dirty="0"/>
              <a:t>zelený balon</a:t>
            </a:r>
          </a:p>
          <a:p>
            <a:r>
              <a:rPr lang="pl-PL" sz="2000" dirty="0"/>
              <a:t>http://www.clker.com/clipart-4508.html</a:t>
            </a:r>
          </a:p>
          <a:p>
            <a:r>
              <a:rPr lang="pl-PL" sz="2000" dirty="0"/>
              <a:t>bílý balon</a:t>
            </a:r>
          </a:p>
          <a:p>
            <a:r>
              <a:rPr lang="pl-PL" sz="2000" dirty="0"/>
              <a:t>http://www.clker.com/clipart-4516.html</a:t>
            </a:r>
          </a:p>
          <a:p>
            <a:r>
              <a:rPr lang="pl-PL" sz="2000" dirty="0"/>
              <a:t>hnědý balon</a:t>
            </a:r>
          </a:p>
          <a:p>
            <a:r>
              <a:rPr lang="pl-PL" sz="2000" dirty="0"/>
              <a:t>http://www.clker.com/clipart-4509.html</a:t>
            </a:r>
          </a:p>
        </p:txBody>
      </p:sp>
    </p:spTree>
    <p:extLst>
      <p:ext uri="{BB962C8B-B14F-4D97-AF65-F5344CB8AC3E}">
        <p14:creationId xmlns:p14="http://schemas.microsoft.com/office/powerpoint/2010/main" val="31734131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6535" y="593685"/>
            <a:ext cx="8577445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2000" dirty="0"/>
              <a:t>fialový balon</a:t>
            </a:r>
          </a:p>
          <a:p>
            <a:r>
              <a:rPr lang="nl-NL" sz="2000" dirty="0"/>
              <a:t>http://www.clker.com/clipart-4512.html</a:t>
            </a:r>
          </a:p>
          <a:p>
            <a:r>
              <a:rPr lang="nl-NL" sz="2000" dirty="0"/>
              <a:t>černý balon</a:t>
            </a:r>
          </a:p>
          <a:p>
            <a:r>
              <a:rPr lang="nl-NL" sz="2000" dirty="0"/>
              <a:t>http://www.clker.com/clipart-4506.html</a:t>
            </a:r>
          </a:p>
          <a:p>
            <a:r>
              <a:rPr lang="nl-NL" sz="2000" dirty="0"/>
              <a:t>modrá kytka</a:t>
            </a:r>
          </a:p>
          <a:p>
            <a:r>
              <a:rPr lang="nl-NL" sz="2000" dirty="0"/>
              <a:t>http://www.clker.com/clipart-simple-flower.html</a:t>
            </a:r>
          </a:p>
          <a:p>
            <a:r>
              <a:rPr lang="nl-NL" sz="2000" dirty="0"/>
              <a:t>motýl</a:t>
            </a:r>
          </a:p>
          <a:p>
            <a:r>
              <a:rPr lang="nl-NL" sz="2000" dirty="0"/>
              <a:t>http://</a:t>
            </a:r>
            <a:r>
              <a:rPr lang="nl-NL" sz="2000" dirty="0" smtClean="0"/>
              <a:t>www.clker.com/clipart-11569.htm</a:t>
            </a:r>
            <a:r>
              <a:rPr lang="cs-CZ" sz="2000" dirty="0" smtClean="0"/>
              <a:t>l</a:t>
            </a:r>
            <a:endParaRPr lang="nl-NL" sz="2000" dirty="0"/>
          </a:p>
          <a:p>
            <a:r>
              <a:rPr lang="nl-NL" sz="2000" dirty="0"/>
              <a:t>bus</a:t>
            </a:r>
          </a:p>
          <a:p>
            <a:r>
              <a:rPr lang="nl-NL" sz="2000" dirty="0"/>
              <a:t>http://www.clker.com/clipart-11496.html </a:t>
            </a:r>
          </a:p>
          <a:p>
            <a:r>
              <a:rPr lang="nl-NL" sz="2000" dirty="0"/>
              <a:t>dýně</a:t>
            </a:r>
          </a:p>
          <a:p>
            <a:r>
              <a:rPr lang="nl-NL" sz="2000" dirty="0"/>
              <a:t>http://www.clker.com/clipart-halloween-pumpkin-smile.html</a:t>
            </a:r>
          </a:p>
          <a:p>
            <a:r>
              <a:rPr lang="nl-NL" sz="2000" dirty="0"/>
              <a:t>prase</a:t>
            </a:r>
          </a:p>
          <a:p>
            <a:r>
              <a:rPr lang="nl-NL" sz="2000" dirty="0"/>
              <a:t>http://www.clker.com/clipart-13631.html</a:t>
            </a:r>
          </a:p>
          <a:p>
            <a:r>
              <a:rPr lang="nl-NL" sz="2000" dirty="0"/>
              <a:t>slunce</a:t>
            </a:r>
          </a:p>
          <a:p>
            <a:r>
              <a:rPr lang="nl-NL" sz="2000" dirty="0"/>
              <a:t>http://www.clker.com/clipart-10753.html</a:t>
            </a:r>
          </a:p>
          <a:p>
            <a:r>
              <a:rPr lang="nl-NL" sz="2000" dirty="0"/>
              <a:t>slunce smějící</a:t>
            </a:r>
          </a:p>
          <a:p>
            <a:r>
              <a:rPr lang="nl-NL" sz="2000" dirty="0"/>
              <a:t>http://www.pdclipart.org/displayimage.php?album=search&amp;cat=0&amp;pos=55</a:t>
            </a:r>
          </a:p>
          <a:p>
            <a:endParaRPr lang="nl-NL" sz="2000" dirty="0"/>
          </a:p>
        </p:txBody>
      </p:sp>
    </p:spTree>
    <p:extLst>
      <p:ext uri="{BB962C8B-B14F-4D97-AF65-F5344CB8AC3E}">
        <p14:creationId xmlns:p14="http://schemas.microsoft.com/office/powerpoint/2010/main" val="39871548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6535" y="1313765"/>
            <a:ext cx="8325925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hruška</a:t>
            </a:r>
          </a:p>
          <a:p>
            <a:r>
              <a:rPr lang="cs-CZ" sz="2000" dirty="0"/>
              <a:t>http://www.clker.com/clipart-3990.html</a:t>
            </a:r>
          </a:p>
          <a:p>
            <a:r>
              <a:rPr lang="cs-CZ" sz="2000" dirty="0"/>
              <a:t>jablko</a:t>
            </a:r>
          </a:p>
          <a:p>
            <a:r>
              <a:rPr lang="cs-CZ" sz="2000" dirty="0"/>
              <a:t>http://www.clker.com/clipart-9696.html</a:t>
            </a:r>
          </a:p>
          <a:p>
            <a:r>
              <a:rPr lang="cs-CZ" sz="2000" dirty="0"/>
              <a:t>pes</a:t>
            </a:r>
          </a:p>
          <a:p>
            <a:r>
              <a:rPr lang="cs-CZ" sz="2000" dirty="0"/>
              <a:t>http://www.pdclipart.org/displayimage.php?album=search&amp;cat=0&amp;pos=140</a:t>
            </a:r>
          </a:p>
          <a:p>
            <a:r>
              <a:rPr lang="cs-CZ" sz="2000" dirty="0"/>
              <a:t>auto</a:t>
            </a:r>
          </a:p>
          <a:p>
            <a:r>
              <a:rPr lang="cs-CZ" sz="2000" dirty="0"/>
              <a:t>http://www.clker.com/clipart-6870.html</a:t>
            </a:r>
          </a:p>
          <a:p>
            <a:r>
              <a:rPr lang="cs-CZ" sz="2000" dirty="0"/>
              <a:t>mrkev</a:t>
            </a:r>
          </a:p>
          <a:p>
            <a:r>
              <a:rPr lang="cs-CZ" sz="2000" dirty="0"/>
              <a:t>http://www.pdclipart.org/displayimage.php?album=search&amp;cat=0&amp;pos=6</a:t>
            </a:r>
          </a:p>
        </p:txBody>
      </p:sp>
    </p:spTree>
    <p:extLst>
      <p:ext uri="{BB962C8B-B14F-4D97-AF65-F5344CB8AC3E}">
        <p14:creationId xmlns:p14="http://schemas.microsoft.com/office/powerpoint/2010/main" val="34891642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1015</TotalTime>
  <Words>270</Words>
  <Application>Microsoft Office PowerPoint</Application>
  <PresentationFormat>Předvádění na obrazovce (4:3)</PresentationFormat>
  <Paragraphs>113</Paragraphs>
  <Slides>14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Prezentace aplikace Microsoft PowerPoint 97–2003</vt:lpstr>
      <vt:lpstr>  </vt:lpstr>
      <vt:lpstr>Práce s prezentací </vt:lpstr>
      <vt:lpstr>COLOURS</vt:lpstr>
      <vt:lpstr>Prezentace aplikace PowerPoint</vt:lpstr>
      <vt:lpstr>      THIS IS…….</vt:lpstr>
      <vt:lpstr>              THIS IS……..</vt:lpstr>
      <vt:lpstr>     THIS IS …</vt:lpstr>
      <vt:lpstr>Prezentace aplikace PowerPoint</vt:lpstr>
      <vt:lpstr>IS IT TRUE?</vt:lpstr>
      <vt:lpstr>FIND!</vt:lpstr>
      <vt:lpstr>Prezentace aplikace PowerPoint</vt:lpstr>
      <vt:lpstr>Zdroje obrázků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Kabinet</dc:creator>
  <cp:lastModifiedBy>Kabinet</cp:lastModifiedBy>
  <cp:revision>94</cp:revision>
  <dcterms:created xsi:type="dcterms:W3CDTF">2011-11-09T17:15:44Z</dcterms:created>
  <dcterms:modified xsi:type="dcterms:W3CDTF">2012-06-05T14:41:22Z</dcterms:modified>
</cp:coreProperties>
</file>