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8" r:id="rId3"/>
    <p:sldId id="257" r:id="rId4"/>
    <p:sldId id="259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201" autoAdjust="0"/>
    <p:restoredTop sz="94660"/>
  </p:normalViewPr>
  <p:slideViewPr>
    <p:cSldViewPr>
      <p:cViewPr varScale="1">
        <p:scale>
          <a:sx n="65" d="100"/>
          <a:sy n="65" d="100"/>
        </p:scale>
        <p:origin x="-150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8F64D-8590-4A48-B26D-101F28B0CA5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D39B5F-1A0F-4D89-8D80-7F142CE73C9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8F64D-8590-4A48-B26D-101F28B0CA5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39B5F-1A0F-4D89-8D80-7F142CE73C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8F64D-8590-4A48-B26D-101F28B0CA5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39B5F-1A0F-4D89-8D80-7F142CE73C9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8F64D-8590-4A48-B26D-101F28B0CA5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39B5F-1A0F-4D89-8D80-7F142CE73C9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8F64D-8590-4A48-B26D-101F28B0CA5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39B5F-1A0F-4D89-8D80-7F142CE73C9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8F64D-8590-4A48-B26D-101F28B0CA5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39B5F-1A0F-4D89-8D80-7F142CE73C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8F64D-8590-4A48-B26D-101F28B0CA5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39B5F-1A0F-4D89-8D80-7F142CE73C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8F64D-8590-4A48-B26D-101F28B0CA5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39B5F-1A0F-4D89-8D80-7F142CE73C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8F64D-8590-4A48-B26D-101F28B0CA5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39B5F-1A0F-4D89-8D80-7F142CE73C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8F64D-8590-4A48-B26D-101F28B0CA5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39B5F-1A0F-4D89-8D80-7F142CE73C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8F64D-8590-4A48-B26D-101F28B0CA5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39B5F-1A0F-4D89-8D80-7F142CE73C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3C8F64D-8590-4A48-B26D-101F28B0CA5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0D39B5F-1A0F-4D89-8D80-7F142CE73C9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microsoft.com/office/2007/relationships/hdphoto" Target="../media/hdphoto1.wdp"/><Relationship Id="rId4" Type="http://schemas.openxmlformats.org/officeDocument/2006/relationships/image" Target="../media/image6.pn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14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microsoft.com/office/2007/relationships/hdphoto" Target="../media/hdphoto3.wdp"/><Relationship Id="rId7" Type="http://schemas.openxmlformats.org/officeDocument/2006/relationships/image" Target="../media/image18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13" Type="http://schemas.microsoft.com/office/2007/relationships/hdphoto" Target="../media/hdphoto6.wdp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8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11" Type="http://schemas.openxmlformats.org/officeDocument/2006/relationships/image" Target="../media/image27.png"/><Relationship Id="rId5" Type="http://schemas.openxmlformats.org/officeDocument/2006/relationships/image" Target="../media/image22.png"/><Relationship Id="rId10" Type="http://schemas.openxmlformats.org/officeDocument/2006/relationships/image" Target="../media/image26.png"/><Relationship Id="rId4" Type="http://schemas.openxmlformats.org/officeDocument/2006/relationships/image" Target="../media/image21.png"/><Relationship Id="rId9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55389134"/>
              </p:ext>
            </p:extLst>
          </p:nvPr>
        </p:nvGraphicFramePr>
        <p:xfrm>
          <a:off x="-264" y="0"/>
          <a:ext cx="9144264" cy="68574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0" name="Prezentace" r:id="rId3" imgW="3022188" imgH="2267783" progId="PowerPoint.Show.8">
                  <p:embed/>
                </p:oleObj>
              </mc:Choice>
              <mc:Fallback>
                <p:oleObj name="Prezentace" r:id="rId3" imgW="3022188" imgH="2267783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264" y="0"/>
                        <a:ext cx="9144264" cy="685740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28089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315416"/>
            <a:ext cx="8229600" cy="1600200"/>
          </a:xfrm>
        </p:spPr>
        <p:txBody>
          <a:bodyPr/>
          <a:lstStyle/>
          <a:p>
            <a:r>
              <a:rPr lang="cs-CZ" sz="4400" dirty="0" smtClean="0">
                <a:effectLst/>
              </a:rPr>
              <a:t>Práce s prezentací</a:t>
            </a:r>
            <a:endParaRPr lang="cs-CZ" sz="4400" dirty="0"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772816"/>
            <a:ext cx="5475281" cy="55399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Prezentace je určena žákům 2.ročníku.</a:t>
            </a:r>
          </a:p>
          <a:p>
            <a:endParaRPr lang="cs-CZ" sz="2000" dirty="0"/>
          </a:p>
          <a:p>
            <a:r>
              <a:rPr lang="cs-CZ" sz="2000" dirty="0" smtClean="0"/>
              <a:t>Pojmenovávají obrázky zvířat.</a:t>
            </a:r>
          </a:p>
          <a:p>
            <a:endParaRPr lang="cs-CZ" sz="2000" dirty="0"/>
          </a:p>
          <a:p>
            <a:r>
              <a:rPr lang="cs-CZ" sz="2000" dirty="0" smtClean="0"/>
              <a:t>Pojmenovávají zvířata podle obrázků.</a:t>
            </a:r>
          </a:p>
          <a:p>
            <a:endParaRPr lang="cs-CZ" sz="2000" dirty="0"/>
          </a:p>
          <a:p>
            <a:r>
              <a:rPr lang="cs-CZ" sz="2000" dirty="0" smtClean="0"/>
              <a:t>Procvičují barvy, velikosti, vlastnosti.</a:t>
            </a:r>
          </a:p>
          <a:p>
            <a:endParaRPr lang="cs-CZ" sz="2000" dirty="0"/>
          </a:p>
          <a:p>
            <a:r>
              <a:rPr lang="cs-CZ" sz="2000" dirty="0" smtClean="0"/>
              <a:t>Tvoří jednoduché věty, popisují.</a:t>
            </a:r>
          </a:p>
          <a:p>
            <a:endParaRPr lang="cs-CZ" sz="2000" dirty="0"/>
          </a:p>
          <a:p>
            <a:r>
              <a:rPr lang="cs-CZ" sz="2000" dirty="0" smtClean="0"/>
              <a:t>Hádají zvířata podle siluety, mohou i písemně.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2594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88968"/>
            <a:ext cx="9144000" cy="546903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-19432" y="240119"/>
            <a:ext cx="914705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FF00"/>
                </a:solidFill>
              </a:rPr>
              <a:t>WELCOME IN ZOO!</a:t>
            </a:r>
            <a:endParaRPr lang="cs-CZ" sz="72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20455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8511" y="0"/>
            <a:ext cx="9172511" cy="6858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1061" y="10696"/>
            <a:ext cx="6697152" cy="665866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0"/>
            <a:ext cx="3044934" cy="316123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088182" y="891035"/>
            <a:ext cx="5055818" cy="3943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3240" y="2459360"/>
            <a:ext cx="4509008" cy="387937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41168"/>
            <a:ext cx="9468543" cy="1904999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0" y="3204877"/>
            <a:ext cx="24785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monkey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69136" y="5923232"/>
            <a:ext cx="282000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kangaroo</a:t>
            </a:r>
            <a:endParaRPr lang="cs-CZ" sz="4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44208" y="4853222"/>
            <a:ext cx="18245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camel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6762837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60" y="836712"/>
            <a:ext cx="9050089" cy="448704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60" y="19824"/>
            <a:ext cx="9123040" cy="683817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304225" y="1754385"/>
            <a:ext cx="3272115" cy="361144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568" y="3473192"/>
            <a:ext cx="1728192" cy="284191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5814" y="54408"/>
            <a:ext cx="3175235" cy="486869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5265" y="3892441"/>
            <a:ext cx="4148735" cy="286262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568" y="4149080"/>
            <a:ext cx="9285976" cy="2708921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305115" y="2264956"/>
            <a:ext cx="14830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tiger</a:t>
            </a:r>
            <a:endParaRPr lang="cs-CZ" sz="4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30105" y="1338886"/>
            <a:ext cx="17235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zebra</a:t>
            </a:r>
            <a:endParaRPr lang="cs-CZ" sz="4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69632" y="1354910"/>
            <a:ext cx="206338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giraffe</a:t>
            </a:r>
            <a:endParaRPr lang="cs-CZ" sz="4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64088" y="5506556"/>
            <a:ext cx="131478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lion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5312989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1614" y="0"/>
            <a:ext cx="9225614" cy="6858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1614" y="3936065"/>
            <a:ext cx="3814723" cy="311066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64028" y="1308030"/>
            <a:ext cx="3515884" cy="26280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7091" y="1917224"/>
            <a:ext cx="6026389" cy="403768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4348693"/>
            <a:ext cx="5040560" cy="2496069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3778816" y="1057324"/>
            <a:ext cx="18630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hippo</a:t>
            </a:r>
            <a:endParaRPr lang="cs-CZ" sz="4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00285" y="5596727"/>
            <a:ext cx="264848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elephant</a:t>
            </a:r>
            <a:endParaRPr lang="cs-CZ" sz="4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471881" y="5943465"/>
            <a:ext cx="14157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bear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620288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184320"/>
              </p:ext>
            </p:extLst>
          </p:nvPr>
        </p:nvGraphicFramePr>
        <p:xfrm>
          <a:off x="2" y="1196752"/>
          <a:ext cx="9143999" cy="4123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3686"/>
                <a:gridCol w="1813686"/>
                <a:gridCol w="1813686"/>
                <a:gridCol w="1813686"/>
                <a:gridCol w="1889255"/>
              </a:tblGrid>
              <a:tr h="20615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20615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89587" y="2110731"/>
            <a:ext cx="14927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3600" dirty="0" smtClean="0"/>
              <a:t>  </a:t>
            </a:r>
            <a:r>
              <a:rPr lang="cs-CZ" sz="3200" dirty="0" err="1" smtClean="0"/>
              <a:t>hippo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060026" y="2132855"/>
            <a:ext cx="69044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zebra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84300" y="4104539"/>
            <a:ext cx="8883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lion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9512" y="4369799"/>
            <a:ext cx="13692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giraffe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175443" y="4087673"/>
            <a:ext cx="9765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bear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623068" y="2132856"/>
            <a:ext cx="17636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elephant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79918" y="2124517"/>
            <a:ext cx="12522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camel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65237" y="4104539"/>
            <a:ext cx="18998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kangaroo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391157" y="2132856"/>
            <a:ext cx="12570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  </a:t>
            </a:r>
            <a:r>
              <a:rPr lang="cs-CZ" sz="3200" dirty="0" err="1" smtClean="0"/>
              <a:t>tiger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297020" y="4132479"/>
            <a:ext cx="16626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monkey</a:t>
            </a:r>
            <a:endParaRPr lang="cs-CZ" sz="32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0654" y="1271524"/>
            <a:ext cx="1643366" cy="19563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1850" y="3263720"/>
            <a:ext cx="1972638" cy="210363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760" y="1271525"/>
            <a:ext cx="1584673" cy="195638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0388" y="1271525"/>
            <a:ext cx="1889189" cy="19563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62" y="3173711"/>
            <a:ext cx="1638385" cy="207175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3917" y="3289886"/>
            <a:ext cx="1472695" cy="199012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4782" y="1199752"/>
            <a:ext cx="1662238" cy="197395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7945" y="1129442"/>
            <a:ext cx="1475656" cy="20984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9919" y="2901934"/>
            <a:ext cx="1532688" cy="23948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6612" y="3188599"/>
            <a:ext cx="1777703" cy="209141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325386" y="40848"/>
            <a:ext cx="653095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FFFF00"/>
                </a:solidFill>
              </a:rPr>
              <a:t>What</a:t>
            </a:r>
            <a:r>
              <a:rPr lang="cs-CZ" sz="6000" b="1" dirty="0" smtClean="0">
                <a:solidFill>
                  <a:srgbClr val="FFFF00"/>
                </a:solidFill>
              </a:rPr>
              <a:t> animal </a:t>
            </a:r>
            <a:r>
              <a:rPr lang="cs-CZ" sz="6000" b="1" dirty="0" err="1" smtClean="0">
                <a:solidFill>
                  <a:srgbClr val="FFFF00"/>
                </a:solidFill>
              </a:rPr>
              <a:t>is</a:t>
            </a:r>
            <a:r>
              <a:rPr lang="cs-CZ" sz="6000" b="1" dirty="0" smtClean="0">
                <a:solidFill>
                  <a:srgbClr val="FFFF00"/>
                </a:solidFill>
              </a:rPr>
              <a:t> </a:t>
            </a:r>
            <a:r>
              <a:rPr lang="cs-CZ" sz="6000" b="1" dirty="0" err="1" smtClean="0">
                <a:solidFill>
                  <a:srgbClr val="FFFF00"/>
                </a:solidFill>
              </a:rPr>
              <a:t>it</a:t>
            </a:r>
            <a:r>
              <a:rPr lang="cs-CZ" sz="6000" b="1" dirty="0" smtClean="0">
                <a:solidFill>
                  <a:srgbClr val="FFFF00"/>
                </a:solidFill>
              </a:rPr>
              <a:t>?</a:t>
            </a:r>
            <a:endParaRPr lang="cs-CZ" sz="60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80549" y="5589240"/>
            <a:ext cx="565090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FFFF00"/>
                </a:solidFill>
              </a:rPr>
              <a:t>Say</a:t>
            </a:r>
            <a:r>
              <a:rPr lang="cs-CZ" sz="6000" b="1" dirty="0" smtClean="0">
                <a:solidFill>
                  <a:srgbClr val="FFFF00"/>
                </a:solidFill>
              </a:rPr>
              <a:t>  in </a:t>
            </a:r>
            <a:r>
              <a:rPr lang="cs-CZ" sz="6000" b="1" dirty="0" err="1" smtClean="0">
                <a:solidFill>
                  <a:srgbClr val="FFFF00"/>
                </a:solidFill>
              </a:rPr>
              <a:t>English</a:t>
            </a:r>
            <a:r>
              <a:rPr lang="cs-CZ" sz="6000" b="1" dirty="0">
                <a:solidFill>
                  <a:srgbClr val="FFFF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919351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284389"/>
            <a:ext cx="1183035" cy="194543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527683" cy="249289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0679" y="4082115"/>
            <a:ext cx="2603809" cy="272257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320" y="2924945"/>
            <a:ext cx="1708297" cy="393305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400" y="2348881"/>
            <a:ext cx="3196335" cy="254641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4003" y="4895294"/>
            <a:ext cx="3178174" cy="18539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9886" y="2492894"/>
            <a:ext cx="3575750" cy="15892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508396"/>
            <a:ext cx="2705100" cy="1721427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187624" y="508396"/>
            <a:ext cx="5309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1.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68177" y="3149003"/>
            <a:ext cx="4732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62355" y="923281"/>
            <a:ext cx="5309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3.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59884" y="5175930"/>
            <a:ext cx="4732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14418" y="4810064"/>
            <a:ext cx="4732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31735" y="933940"/>
            <a:ext cx="4732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6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22177" y="2825837"/>
            <a:ext cx="4732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7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425980" y="4572129"/>
            <a:ext cx="4732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8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99792" y="-198988"/>
            <a:ext cx="3397969" cy="77867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0" dirty="0" smtClean="0">
                <a:solidFill>
                  <a:srgbClr val="FFFF00"/>
                </a:solidFill>
              </a:rPr>
              <a:t>?</a:t>
            </a:r>
            <a:endParaRPr lang="cs-CZ" sz="50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7665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0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6768" y="0"/>
            <a:ext cx="5760640" cy="7571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5400" dirty="0" err="1" smtClean="0">
                <a:solidFill>
                  <a:srgbClr val="FFFF00"/>
                </a:solidFill>
              </a:rPr>
              <a:t>elephant</a:t>
            </a:r>
            <a:endParaRPr lang="cs-CZ" sz="5400" dirty="0" smtClean="0">
              <a:solidFill>
                <a:srgbClr val="FFFF00"/>
              </a:solidFill>
            </a:endParaRPr>
          </a:p>
          <a:p>
            <a:pPr marL="342900" indent="-342900">
              <a:buAutoNum type="arabicPeriod"/>
            </a:pPr>
            <a:r>
              <a:rPr lang="cs-CZ" sz="5400" dirty="0" err="1" smtClean="0">
                <a:solidFill>
                  <a:srgbClr val="FFFF00"/>
                </a:solidFill>
              </a:rPr>
              <a:t>kangaroo</a:t>
            </a:r>
            <a:endParaRPr lang="cs-CZ" sz="5400" dirty="0" smtClean="0">
              <a:solidFill>
                <a:srgbClr val="FFFF00"/>
              </a:solidFill>
            </a:endParaRPr>
          </a:p>
          <a:p>
            <a:pPr marL="342900" indent="-342900">
              <a:buAutoNum type="arabicPeriod"/>
            </a:pPr>
            <a:r>
              <a:rPr lang="cs-CZ" sz="5400" dirty="0" err="1" smtClean="0">
                <a:solidFill>
                  <a:srgbClr val="FFFF00"/>
                </a:solidFill>
              </a:rPr>
              <a:t>monkey</a:t>
            </a:r>
            <a:endParaRPr lang="cs-CZ" sz="5400" dirty="0" smtClean="0">
              <a:solidFill>
                <a:srgbClr val="FFFF00"/>
              </a:solidFill>
            </a:endParaRPr>
          </a:p>
          <a:p>
            <a:pPr marL="342900" indent="-342900">
              <a:buAutoNum type="arabicPeriod"/>
            </a:pPr>
            <a:r>
              <a:rPr lang="cs-CZ" sz="5400" dirty="0" err="1" smtClean="0">
                <a:solidFill>
                  <a:srgbClr val="FFFF00"/>
                </a:solidFill>
              </a:rPr>
              <a:t>bear</a:t>
            </a:r>
            <a:endParaRPr lang="cs-CZ" sz="5400" dirty="0" smtClean="0">
              <a:solidFill>
                <a:srgbClr val="FFFF00"/>
              </a:solidFill>
            </a:endParaRPr>
          </a:p>
          <a:p>
            <a:pPr marL="342900" indent="-342900">
              <a:buAutoNum type="arabicPeriod"/>
            </a:pPr>
            <a:r>
              <a:rPr lang="cs-CZ" sz="5400" dirty="0" err="1" smtClean="0">
                <a:solidFill>
                  <a:srgbClr val="FFFF00"/>
                </a:solidFill>
              </a:rPr>
              <a:t>giraffe</a:t>
            </a:r>
            <a:endParaRPr lang="cs-CZ" sz="5400" dirty="0" smtClean="0">
              <a:solidFill>
                <a:srgbClr val="FFFF00"/>
              </a:solidFill>
            </a:endParaRPr>
          </a:p>
          <a:p>
            <a:pPr marL="342900" indent="-342900">
              <a:buAutoNum type="arabicPeriod"/>
            </a:pPr>
            <a:r>
              <a:rPr lang="cs-CZ" sz="5400" dirty="0" err="1" smtClean="0">
                <a:solidFill>
                  <a:srgbClr val="FFFF00"/>
                </a:solidFill>
              </a:rPr>
              <a:t>hippo</a:t>
            </a:r>
            <a:endParaRPr lang="cs-CZ" sz="5400" dirty="0" smtClean="0">
              <a:solidFill>
                <a:srgbClr val="FFFF00"/>
              </a:solidFill>
            </a:endParaRPr>
          </a:p>
          <a:p>
            <a:pPr marL="342900" indent="-342900">
              <a:buAutoNum type="arabicPeriod"/>
            </a:pPr>
            <a:r>
              <a:rPr lang="cs-CZ" sz="5400" dirty="0" err="1" smtClean="0">
                <a:solidFill>
                  <a:srgbClr val="FFFF00"/>
                </a:solidFill>
              </a:rPr>
              <a:t>lion</a:t>
            </a:r>
            <a:endParaRPr lang="cs-CZ" sz="5400" dirty="0" smtClean="0">
              <a:solidFill>
                <a:srgbClr val="FFFF00"/>
              </a:solidFill>
            </a:endParaRPr>
          </a:p>
          <a:p>
            <a:pPr marL="342900" indent="-342900">
              <a:buAutoNum type="arabicPeriod"/>
            </a:pPr>
            <a:r>
              <a:rPr lang="cs-CZ" sz="5400" dirty="0" err="1" smtClean="0">
                <a:solidFill>
                  <a:srgbClr val="FFFF00"/>
                </a:solidFill>
              </a:rPr>
              <a:t>camel</a:t>
            </a:r>
            <a:endParaRPr lang="cs-CZ" sz="5400" dirty="0" smtClean="0">
              <a:solidFill>
                <a:srgbClr val="FFFF00"/>
              </a:solidFill>
            </a:endParaRPr>
          </a:p>
          <a:p>
            <a:pPr marL="342900" indent="-342900">
              <a:buAutoNum type="arabicPeriod"/>
            </a:pP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48024" y="4232"/>
            <a:ext cx="4032448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FF00"/>
                </a:solidFill>
              </a:rPr>
              <a:t>slon</a:t>
            </a:r>
          </a:p>
          <a:p>
            <a:r>
              <a:rPr lang="cs-CZ" sz="5400" dirty="0" smtClean="0">
                <a:solidFill>
                  <a:srgbClr val="FFFF00"/>
                </a:solidFill>
              </a:rPr>
              <a:t>klokan</a:t>
            </a:r>
          </a:p>
          <a:p>
            <a:r>
              <a:rPr lang="cs-CZ" sz="5400" dirty="0" smtClean="0">
                <a:solidFill>
                  <a:srgbClr val="FFFF00"/>
                </a:solidFill>
              </a:rPr>
              <a:t>opice</a:t>
            </a:r>
          </a:p>
          <a:p>
            <a:r>
              <a:rPr lang="cs-CZ" sz="5400" dirty="0" smtClean="0">
                <a:solidFill>
                  <a:srgbClr val="FFFF00"/>
                </a:solidFill>
              </a:rPr>
              <a:t>medvěd</a:t>
            </a:r>
          </a:p>
          <a:p>
            <a:r>
              <a:rPr lang="cs-CZ" sz="5400" dirty="0" smtClean="0">
                <a:solidFill>
                  <a:srgbClr val="FFFF00"/>
                </a:solidFill>
              </a:rPr>
              <a:t>žirafa</a:t>
            </a:r>
          </a:p>
          <a:p>
            <a:r>
              <a:rPr lang="cs-CZ" sz="5400" dirty="0" smtClean="0">
                <a:solidFill>
                  <a:srgbClr val="FFFF00"/>
                </a:solidFill>
              </a:rPr>
              <a:t>hroch</a:t>
            </a:r>
          </a:p>
          <a:p>
            <a:r>
              <a:rPr lang="cs-CZ" sz="5400" dirty="0" smtClean="0">
                <a:solidFill>
                  <a:srgbClr val="FFFF00"/>
                </a:solidFill>
              </a:rPr>
              <a:t>lev</a:t>
            </a:r>
          </a:p>
          <a:p>
            <a:r>
              <a:rPr lang="cs-CZ" sz="5400" dirty="0" smtClean="0">
                <a:solidFill>
                  <a:srgbClr val="FFFF00"/>
                </a:solidFill>
              </a:rPr>
              <a:t>velbloud</a:t>
            </a:r>
            <a:endParaRPr lang="cs-CZ" sz="5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4743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459432"/>
            <a:ext cx="8229600" cy="16002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Zdroje obrázků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412776"/>
            <a:ext cx="7848872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>
                <a:solidFill>
                  <a:schemeClr val="bg1"/>
                </a:solidFill>
              </a:rPr>
              <a:t>[</a:t>
            </a:r>
            <a:r>
              <a:rPr lang="pl-PL" sz="2000" dirty="0">
                <a:solidFill>
                  <a:schemeClr val="bg1"/>
                </a:solidFill>
              </a:rPr>
              <a:t>cit.2012-03-22]  Dostupné pod licencí Publik Domain na WWW:</a:t>
            </a:r>
          </a:p>
          <a:p>
            <a:r>
              <a:rPr lang="pl-PL" sz="2000" dirty="0">
                <a:solidFill>
                  <a:schemeClr val="bg1"/>
                </a:solidFill>
              </a:rPr>
              <a:t>brána</a:t>
            </a:r>
          </a:p>
          <a:p>
            <a:r>
              <a:rPr lang="pl-PL" sz="2000" dirty="0">
                <a:solidFill>
                  <a:schemeClr val="bg1"/>
                </a:solidFill>
              </a:rPr>
              <a:t>http://www.clker.com/clipart-52143.html</a:t>
            </a:r>
          </a:p>
          <a:p>
            <a:r>
              <a:rPr lang="pl-PL" sz="2000" dirty="0">
                <a:solidFill>
                  <a:schemeClr val="bg1"/>
                </a:solidFill>
              </a:rPr>
              <a:t>opice</a:t>
            </a:r>
          </a:p>
          <a:p>
            <a:r>
              <a:rPr lang="pl-PL" sz="2000" dirty="0">
                <a:solidFill>
                  <a:schemeClr val="bg1"/>
                </a:solidFill>
              </a:rPr>
              <a:t>http://www.clker.com/clipart-24916.html</a:t>
            </a:r>
          </a:p>
          <a:p>
            <a:r>
              <a:rPr lang="pl-PL" sz="2000" dirty="0">
                <a:solidFill>
                  <a:schemeClr val="bg1"/>
                </a:solidFill>
              </a:rPr>
              <a:t>klokan</a:t>
            </a:r>
          </a:p>
          <a:p>
            <a:r>
              <a:rPr lang="pl-PL" sz="2000" dirty="0">
                <a:solidFill>
                  <a:schemeClr val="bg1"/>
                </a:solidFill>
              </a:rPr>
              <a:t>http://www.clker.com/clipart-185738.html</a:t>
            </a:r>
          </a:p>
          <a:p>
            <a:r>
              <a:rPr lang="pl-PL" sz="2000" dirty="0">
                <a:solidFill>
                  <a:schemeClr val="bg1"/>
                </a:solidFill>
              </a:rPr>
              <a:t>tráva vysoká</a:t>
            </a:r>
          </a:p>
          <a:p>
            <a:r>
              <a:rPr lang="pl-PL" sz="2000" dirty="0">
                <a:solidFill>
                  <a:schemeClr val="bg1"/>
                </a:solidFill>
              </a:rPr>
              <a:t>http://www.clker.com/clipart-25743.html</a:t>
            </a:r>
          </a:p>
          <a:p>
            <a:r>
              <a:rPr lang="pl-PL" sz="2000" dirty="0">
                <a:solidFill>
                  <a:schemeClr val="bg1"/>
                </a:solidFill>
              </a:rPr>
              <a:t>tráva křivá</a:t>
            </a:r>
          </a:p>
          <a:p>
            <a:r>
              <a:rPr lang="pl-PL" sz="2000" dirty="0">
                <a:solidFill>
                  <a:schemeClr val="bg1"/>
                </a:solidFill>
              </a:rPr>
              <a:t>http://www.clker.com/clipart-grass-6.html</a:t>
            </a:r>
          </a:p>
          <a:p>
            <a:r>
              <a:rPr lang="pl-PL" sz="2000" dirty="0">
                <a:solidFill>
                  <a:schemeClr val="bg1"/>
                </a:solidFill>
              </a:rPr>
              <a:t>hnědý strom</a:t>
            </a:r>
          </a:p>
          <a:p>
            <a:r>
              <a:rPr lang="pl-PL" sz="2000" dirty="0">
                <a:solidFill>
                  <a:schemeClr val="bg1"/>
                </a:solidFill>
              </a:rPr>
              <a:t>http://www.clker.com/clipart-brown-tree-1.html</a:t>
            </a:r>
          </a:p>
          <a:p>
            <a:r>
              <a:rPr lang="pl-PL" sz="2000" dirty="0">
                <a:solidFill>
                  <a:schemeClr val="bg1"/>
                </a:solidFill>
              </a:rPr>
              <a:t>velbloud</a:t>
            </a:r>
          </a:p>
          <a:p>
            <a:r>
              <a:rPr lang="pl-PL" sz="2000" dirty="0">
                <a:solidFill>
                  <a:schemeClr val="bg1"/>
                </a:solidFill>
              </a:rPr>
              <a:t>http://www.clker.com/clipart-camel-2.html</a:t>
            </a:r>
          </a:p>
        </p:txBody>
      </p:sp>
    </p:spTree>
    <p:extLst>
      <p:ext uri="{BB962C8B-B14F-4D97-AF65-F5344CB8AC3E}">
        <p14:creationId xmlns:p14="http://schemas.microsoft.com/office/powerpoint/2010/main" val="42891701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620688"/>
            <a:ext cx="624644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</a:rPr>
              <a:t>zebra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http://www.clker.com/clipart-11751.html</a:t>
            </a:r>
          </a:p>
          <a:p>
            <a:r>
              <a:rPr lang="cs-CZ" sz="2000" dirty="0">
                <a:solidFill>
                  <a:schemeClr val="bg1"/>
                </a:solidFill>
              </a:rPr>
              <a:t>žirafa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http://www.clker.com/clipart-cartoon-giraffe-1.html</a:t>
            </a:r>
          </a:p>
          <a:p>
            <a:r>
              <a:rPr lang="cs-CZ" sz="2000" dirty="0">
                <a:solidFill>
                  <a:schemeClr val="bg1"/>
                </a:solidFill>
              </a:rPr>
              <a:t>lev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http://www.clker.com/clipart-lion-3.html</a:t>
            </a:r>
          </a:p>
          <a:p>
            <a:r>
              <a:rPr lang="cs-CZ" sz="2000" dirty="0">
                <a:solidFill>
                  <a:schemeClr val="bg1"/>
                </a:solidFill>
              </a:rPr>
              <a:t>tygr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http://www.clker.com/clipart-6982.html</a:t>
            </a:r>
          </a:p>
          <a:p>
            <a:r>
              <a:rPr lang="cs-CZ" sz="2000" dirty="0">
                <a:solidFill>
                  <a:schemeClr val="bg1"/>
                </a:solidFill>
              </a:rPr>
              <a:t>kopec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http://www.clker.com/clipart-12788.html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hroch</a:t>
            </a:r>
            <a:endParaRPr lang="cs-CZ" sz="2000" dirty="0">
              <a:solidFill>
                <a:schemeClr val="bg1"/>
              </a:solidFill>
            </a:endParaRP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http://www.clker.com/clipart-hippopotamus-2.html</a:t>
            </a:r>
          </a:p>
          <a:p>
            <a:r>
              <a:rPr lang="cs-CZ" sz="2000" dirty="0">
                <a:solidFill>
                  <a:schemeClr val="bg1"/>
                </a:solidFill>
              </a:rPr>
              <a:t>slon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http://www.clker.com/clipart-3109.html</a:t>
            </a:r>
          </a:p>
          <a:p>
            <a:r>
              <a:rPr lang="cs-CZ" sz="2000" dirty="0">
                <a:solidFill>
                  <a:schemeClr val="bg1"/>
                </a:solidFill>
              </a:rPr>
              <a:t>medvěd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http://www.clker.com/clipart-26780.html</a:t>
            </a:r>
          </a:p>
          <a:p>
            <a:r>
              <a:rPr lang="cs-CZ" sz="2000" dirty="0">
                <a:solidFill>
                  <a:schemeClr val="bg1"/>
                </a:solidFill>
              </a:rPr>
              <a:t>příroda</a:t>
            </a:r>
          </a:p>
          <a:p>
            <a:r>
              <a:rPr lang="cs-CZ" sz="2000" dirty="0">
                <a:solidFill>
                  <a:schemeClr val="bg1"/>
                </a:solidFill>
              </a:rPr>
              <a:t>http://www.clker.com/clipart-landscape-7-1.html</a:t>
            </a:r>
          </a:p>
        </p:txBody>
      </p:sp>
    </p:spTree>
    <p:extLst>
      <p:ext uri="{BB962C8B-B14F-4D97-AF65-F5344CB8AC3E}">
        <p14:creationId xmlns:p14="http://schemas.microsoft.com/office/powerpoint/2010/main" val="12419286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476672"/>
            <a:ext cx="6678488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sz="2000" dirty="0" err="1">
                <a:solidFill>
                  <a:schemeClr val="bg1"/>
                </a:solidFill>
              </a:rPr>
              <a:t>hroch</a:t>
            </a:r>
            <a:r>
              <a:rPr lang="de-DE" sz="2000" dirty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(</a:t>
            </a:r>
            <a:r>
              <a:rPr lang="de-DE" sz="2000" dirty="0" err="1" smtClean="0">
                <a:solidFill>
                  <a:schemeClr val="bg1"/>
                </a:solidFill>
              </a:rPr>
              <a:t>cartoon</a:t>
            </a:r>
            <a:r>
              <a:rPr lang="cs-CZ" sz="2000" dirty="0" smtClean="0">
                <a:solidFill>
                  <a:schemeClr val="bg1"/>
                </a:solidFill>
              </a:rPr>
              <a:t>)</a:t>
            </a:r>
            <a:endParaRPr lang="de-DE" sz="2000" dirty="0">
              <a:solidFill>
                <a:schemeClr val="bg1"/>
              </a:solidFill>
            </a:endParaRPr>
          </a:p>
          <a:p>
            <a:r>
              <a:rPr lang="de-DE" sz="2000" dirty="0">
                <a:solidFill>
                  <a:schemeClr val="bg1"/>
                </a:solidFill>
              </a:rPr>
              <a:t>http://www.clker.com/clipart-hippo-1.html</a:t>
            </a:r>
          </a:p>
          <a:p>
            <a:r>
              <a:rPr lang="de-DE" sz="2000" dirty="0" err="1">
                <a:solidFill>
                  <a:schemeClr val="bg1"/>
                </a:solidFill>
              </a:rPr>
              <a:t>žirafa</a:t>
            </a:r>
            <a:r>
              <a:rPr lang="de-DE" sz="2000" dirty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(</a:t>
            </a:r>
            <a:r>
              <a:rPr lang="de-DE" sz="2000" dirty="0" err="1" smtClean="0">
                <a:solidFill>
                  <a:schemeClr val="bg1"/>
                </a:solidFill>
              </a:rPr>
              <a:t>cartoon</a:t>
            </a:r>
            <a:r>
              <a:rPr lang="cs-CZ" sz="2000" dirty="0" smtClean="0">
                <a:solidFill>
                  <a:schemeClr val="bg1"/>
                </a:solidFill>
              </a:rPr>
              <a:t>)</a:t>
            </a:r>
            <a:endParaRPr lang="de-DE" sz="2000" dirty="0">
              <a:solidFill>
                <a:schemeClr val="bg1"/>
              </a:solidFill>
            </a:endParaRPr>
          </a:p>
          <a:p>
            <a:r>
              <a:rPr lang="de-DE" sz="2000" dirty="0">
                <a:solidFill>
                  <a:schemeClr val="bg1"/>
                </a:solidFill>
              </a:rPr>
              <a:t>http://www.clker.com/clipart-cartoon-giraffe.html</a:t>
            </a:r>
          </a:p>
          <a:p>
            <a:r>
              <a:rPr lang="de-DE" sz="2000" dirty="0" err="1">
                <a:solidFill>
                  <a:schemeClr val="bg1"/>
                </a:solidFill>
              </a:rPr>
              <a:t>opice</a:t>
            </a:r>
            <a:r>
              <a:rPr lang="de-DE" sz="2000" dirty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(</a:t>
            </a:r>
            <a:r>
              <a:rPr lang="de-DE" sz="2000" dirty="0" err="1" smtClean="0">
                <a:solidFill>
                  <a:schemeClr val="bg1"/>
                </a:solidFill>
              </a:rPr>
              <a:t>cartoon</a:t>
            </a:r>
            <a:r>
              <a:rPr lang="cs-CZ" sz="2000" dirty="0" smtClean="0">
                <a:solidFill>
                  <a:schemeClr val="bg1"/>
                </a:solidFill>
              </a:rPr>
              <a:t>)</a:t>
            </a:r>
            <a:endParaRPr lang="de-DE" sz="2000" dirty="0">
              <a:solidFill>
                <a:schemeClr val="bg1"/>
              </a:solidFill>
            </a:endParaRPr>
          </a:p>
          <a:p>
            <a:r>
              <a:rPr lang="de-DE" sz="2000" dirty="0">
                <a:solidFill>
                  <a:schemeClr val="bg1"/>
                </a:solidFill>
              </a:rPr>
              <a:t>http://www.clker.com/clipart-25942.html</a:t>
            </a:r>
          </a:p>
          <a:p>
            <a:r>
              <a:rPr lang="de-DE" sz="2000" dirty="0" err="1">
                <a:solidFill>
                  <a:schemeClr val="bg1"/>
                </a:solidFill>
              </a:rPr>
              <a:t>lev</a:t>
            </a:r>
            <a:r>
              <a:rPr lang="de-DE" sz="2000" dirty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(</a:t>
            </a:r>
            <a:r>
              <a:rPr lang="de-DE" sz="2000" dirty="0" err="1" smtClean="0">
                <a:solidFill>
                  <a:schemeClr val="bg1"/>
                </a:solidFill>
              </a:rPr>
              <a:t>cartoon</a:t>
            </a:r>
            <a:r>
              <a:rPr lang="cs-CZ" sz="2000" dirty="0" smtClean="0">
                <a:solidFill>
                  <a:schemeClr val="bg1"/>
                </a:solidFill>
              </a:rPr>
              <a:t>)</a:t>
            </a:r>
            <a:endParaRPr lang="de-DE" sz="2000" dirty="0">
              <a:solidFill>
                <a:schemeClr val="bg1"/>
              </a:solidFill>
            </a:endParaRPr>
          </a:p>
          <a:p>
            <a:r>
              <a:rPr lang="de-DE" sz="2000" dirty="0">
                <a:solidFill>
                  <a:schemeClr val="bg1"/>
                </a:solidFill>
              </a:rPr>
              <a:t>http://www.clker.com/clipart-cartoon-golden-lion-1.html</a:t>
            </a:r>
          </a:p>
          <a:p>
            <a:r>
              <a:rPr lang="de-DE" sz="2000" dirty="0" err="1">
                <a:solidFill>
                  <a:schemeClr val="bg1"/>
                </a:solidFill>
              </a:rPr>
              <a:t>tygr</a:t>
            </a:r>
            <a:r>
              <a:rPr lang="de-DE" sz="2000" dirty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(</a:t>
            </a:r>
            <a:r>
              <a:rPr lang="de-DE" sz="2000" dirty="0" err="1" smtClean="0">
                <a:solidFill>
                  <a:schemeClr val="bg1"/>
                </a:solidFill>
              </a:rPr>
              <a:t>cartoon</a:t>
            </a:r>
            <a:r>
              <a:rPr lang="cs-CZ" sz="2000" dirty="0" smtClean="0">
                <a:solidFill>
                  <a:schemeClr val="bg1"/>
                </a:solidFill>
              </a:rPr>
              <a:t>)</a:t>
            </a:r>
            <a:endParaRPr lang="de-DE" sz="2000" dirty="0">
              <a:solidFill>
                <a:schemeClr val="bg1"/>
              </a:solidFill>
            </a:endParaRPr>
          </a:p>
          <a:p>
            <a:r>
              <a:rPr lang="de-DE" sz="2000" dirty="0">
                <a:solidFill>
                  <a:schemeClr val="bg1"/>
                </a:solidFill>
              </a:rPr>
              <a:t>http://www.clker.com/clipart-168495.html</a:t>
            </a:r>
          </a:p>
          <a:p>
            <a:r>
              <a:rPr lang="de-DE" sz="2000" dirty="0" err="1">
                <a:solidFill>
                  <a:schemeClr val="bg1"/>
                </a:solidFill>
              </a:rPr>
              <a:t>medvěd</a:t>
            </a:r>
            <a:r>
              <a:rPr lang="de-DE" sz="2000" dirty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(</a:t>
            </a:r>
            <a:r>
              <a:rPr lang="de-DE" sz="2000" dirty="0" err="1" smtClean="0">
                <a:solidFill>
                  <a:schemeClr val="bg1"/>
                </a:solidFill>
              </a:rPr>
              <a:t>cartoon</a:t>
            </a:r>
            <a:r>
              <a:rPr lang="cs-CZ" sz="2000" dirty="0" smtClean="0">
                <a:solidFill>
                  <a:schemeClr val="bg1"/>
                </a:solidFill>
              </a:rPr>
              <a:t>)</a:t>
            </a:r>
            <a:endParaRPr lang="de-DE" sz="2000" dirty="0">
              <a:solidFill>
                <a:schemeClr val="bg1"/>
              </a:solidFill>
            </a:endParaRPr>
          </a:p>
          <a:p>
            <a:r>
              <a:rPr lang="de-DE" sz="2000" dirty="0">
                <a:solidFill>
                  <a:schemeClr val="bg1"/>
                </a:solidFill>
              </a:rPr>
              <a:t>http://www.clker.com/clipart-168465.html</a:t>
            </a:r>
          </a:p>
          <a:p>
            <a:r>
              <a:rPr lang="de-DE" sz="2000" dirty="0" err="1">
                <a:solidFill>
                  <a:schemeClr val="bg1"/>
                </a:solidFill>
              </a:rPr>
              <a:t>klokan</a:t>
            </a:r>
            <a:r>
              <a:rPr lang="de-DE" sz="2000" dirty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(</a:t>
            </a:r>
            <a:r>
              <a:rPr lang="de-DE" sz="2000" dirty="0" err="1" smtClean="0">
                <a:solidFill>
                  <a:schemeClr val="bg1"/>
                </a:solidFill>
              </a:rPr>
              <a:t>cartoon</a:t>
            </a:r>
            <a:r>
              <a:rPr lang="cs-CZ" sz="2000" dirty="0" smtClean="0">
                <a:solidFill>
                  <a:schemeClr val="bg1"/>
                </a:solidFill>
              </a:rPr>
              <a:t>)</a:t>
            </a:r>
            <a:endParaRPr lang="de-DE" sz="2000" dirty="0">
              <a:solidFill>
                <a:schemeClr val="bg1"/>
              </a:solidFill>
            </a:endParaRPr>
          </a:p>
          <a:p>
            <a:r>
              <a:rPr lang="de-DE" sz="2000" dirty="0">
                <a:solidFill>
                  <a:schemeClr val="bg1"/>
                </a:solidFill>
              </a:rPr>
              <a:t>http://www.clker.com/clipart-168480.html</a:t>
            </a:r>
          </a:p>
          <a:p>
            <a:r>
              <a:rPr lang="de-DE" sz="2000" dirty="0" err="1">
                <a:solidFill>
                  <a:schemeClr val="bg1"/>
                </a:solidFill>
              </a:rPr>
              <a:t>slon</a:t>
            </a:r>
            <a:r>
              <a:rPr lang="de-DE" sz="2000" dirty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(</a:t>
            </a:r>
            <a:r>
              <a:rPr lang="de-DE" sz="2000" dirty="0" err="1" smtClean="0">
                <a:solidFill>
                  <a:schemeClr val="bg1"/>
                </a:solidFill>
              </a:rPr>
              <a:t>cartoon</a:t>
            </a:r>
            <a:r>
              <a:rPr lang="cs-CZ" sz="2000" dirty="0" smtClean="0">
                <a:solidFill>
                  <a:schemeClr val="bg1"/>
                </a:solidFill>
              </a:rPr>
              <a:t>)</a:t>
            </a:r>
            <a:endParaRPr lang="de-DE" sz="2000" dirty="0">
              <a:solidFill>
                <a:schemeClr val="bg1"/>
              </a:solidFill>
            </a:endParaRPr>
          </a:p>
          <a:p>
            <a:r>
              <a:rPr lang="de-DE" sz="2000" dirty="0">
                <a:solidFill>
                  <a:schemeClr val="bg1"/>
                </a:solidFill>
              </a:rPr>
              <a:t>http://www.clker.com/clipart-23248.html</a:t>
            </a:r>
          </a:p>
          <a:p>
            <a:r>
              <a:rPr lang="de-DE" sz="2000" dirty="0" err="1">
                <a:solidFill>
                  <a:schemeClr val="bg1"/>
                </a:solidFill>
              </a:rPr>
              <a:t>zebra</a:t>
            </a:r>
            <a:r>
              <a:rPr lang="de-DE" sz="2000" dirty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(</a:t>
            </a:r>
            <a:r>
              <a:rPr lang="de-DE" sz="2000" dirty="0" err="1" smtClean="0">
                <a:solidFill>
                  <a:schemeClr val="bg1"/>
                </a:solidFill>
              </a:rPr>
              <a:t>cartoo</a:t>
            </a:r>
            <a:r>
              <a:rPr lang="cs-CZ" sz="2000" dirty="0" smtClean="0">
                <a:solidFill>
                  <a:schemeClr val="bg1"/>
                </a:solidFill>
              </a:rPr>
              <a:t>n)</a:t>
            </a:r>
            <a:endParaRPr lang="de-DE" sz="2000" dirty="0">
              <a:solidFill>
                <a:schemeClr val="bg1"/>
              </a:solidFill>
            </a:endParaRPr>
          </a:p>
          <a:p>
            <a:r>
              <a:rPr lang="de-DE" sz="2000" dirty="0">
                <a:solidFill>
                  <a:schemeClr val="bg1"/>
                </a:solidFill>
              </a:rPr>
              <a:t>http://www.clker.com/clipart-25944.html</a:t>
            </a:r>
          </a:p>
          <a:p>
            <a:r>
              <a:rPr lang="de-DE" sz="2000" dirty="0" err="1">
                <a:solidFill>
                  <a:schemeClr val="bg1"/>
                </a:solidFill>
              </a:rPr>
              <a:t>velbloud</a:t>
            </a:r>
            <a:r>
              <a:rPr lang="de-DE" sz="2000" dirty="0">
                <a:solidFill>
                  <a:schemeClr val="bg1"/>
                </a:solidFill>
              </a:rPr>
              <a:t> </a:t>
            </a:r>
            <a:r>
              <a:rPr lang="de-DE" sz="2000" dirty="0" err="1">
                <a:solidFill>
                  <a:schemeClr val="bg1"/>
                </a:solidFill>
              </a:rPr>
              <a:t>hlava</a:t>
            </a:r>
            <a:endParaRPr lang="de-DE" sz="2000" dirty="0">
              <a:solidFill>
                <a:schemeClr val="bg1"/>
              </a:solidFill>
            </a:endParaRPr>
          </a:p>
          <a:p>
            <a:r>
              <a:rPr lang="de-DE" sz="2000" dirty="0">
                <a:solidFill>
                  <a:schemeClr val="bg1"/>
                </a:solidFill>
              </a:rPr>
              <a:t>http://www.clker.com/clipart-3400.html</a:t>
            </a:r>
          </a:p>
        </p:txBody>
      </p:sp>
    </p:spTree>
    <p:extLst>
      <p:ext uri="{BB962C8B-B14F-4D97-AF65-F5344CB8AC3E}">
        <p14:creationId xmlns:p14="http://schemas.microsoft.com/office/powerpoint/2010/main" val="32687226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183312"/>
            <a:ext cx="6318448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 err="1">
                <a:solidFill>
                  <a:schemeClr val="bg1"/>
                </a:solidFill>
              </a:rPr>
              <a:t>opice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-</a:t>
            </a:r>
            <a:r>
              <a:rPr lang="en-US" sz="2000" dirty="0" err="1" smtClean="0">
                <a:solidFill>
                  <a:schemeClr val="bg1"/>
                </a:solidFill>
              </a:rPr>
              <a:t>silueta</a:t>
            </a:r>
            <a:endParaRPr lang="en-US" sz="2000" dirty="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</a:rPr>
              <a:t>http://www.clker.com/clipart-171481.html</a:t>
            </a:r>
          </a:p>
          <a:p>
            <a:r>
              <a:rPr lang="en-US" sz="2000" dirty="0" err="1">
                <a:solidFill>
                  <a:schemeClr val="bg1"/>
                </a:solidFill>
              </a:rPr>
              <a:t>hroch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silueta</a:t>
            </a:r>
            <a:endParaRPr lang="en-US" sz="2000" dirty="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</a:rPr>
              <a:t>http://www.clker.com/clipart-hippo-3.html</a:t>
            </a:r>
          </a:p>
          <a:p>
            <a:r>
              <a:rPr lang="en-US" sz="2000" dirty="0" err="1">
                <a:solidFill>
                  <a:schemeClr val="bg1"/>
                </a:solidFill>
              </a:rPr>
              <a:t>lev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silueta</a:t>
            </a:r>
            <a:endParaRPr lang="en-US" sz="2000" dirty="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</a:rPr>
              <a:t>http://www.clker.com/clipart-82152.html</a:t>
            </a:r>
          </a:p>
          <a:p>
            <a:r>
              <a:rPr lang="en-US" sz="2000" dirty="0" err="1">
                <a:solidFill>
                  <a:schemeClr val="bg1"/>
                </a:solidFill>
              </a:rPr>
              <a:t>slon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silueta</a:t>
            </a:r>
            <a:endParaRPr lang="en-US" sz="2000" dirty="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</a:rPr>
              <a:t>http://www.clker.com/clipart-4351.html</a:t>
            </a:r>
          </a:p>
          <a:p>
            <a:r>
              <a:rPr lang="en-US" sz="2000" dirty="0" err="1">
                <a:solidFill>
                  <a:schemeClr val="bg1"/>
                </a:solidFill>
              </a:rPr>
              <a:t>medvěd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silueta</a:t>
            </a:r>
            <a:endParaRPr lang="en-US" sz="2000" dirty="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</a:rPr>
              <a:t>http://www.clker.com/clipart-24002.html</a:t>
            </a:r>
          </a:p>
          <a:p>
            <a:r>
              <a:rPr lang="en-US" sz="2000" dirty="0" err="1">
                <a:solidFill>
                  <a:schemeClr val="bg1"/>
                </a:solidFill>
              </a:rPr>
              <a:t>velbloud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silueta</a:t>
            </a:r>
            <a:endParaRPr lang="en-US" sz="2000" dirty="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</a:rPr>
              <a:t>http://www.clker.com/clipart-3097.html</a:t>
            </a:r>
          </a:p>
          <a:p>
            <a:r>
              <a:rPr lang="en-US" sz="2000" dirty="0" err="1">
                <a:solidFill>
                  <a:schemeClr val="bg1"/>
                </a:solidFill>
              </a:rPr>
              <a:t>žirafa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silueta</a:t>
            </a:r>
            <a:endParaRPr lang="en-US" sz="2000" dirty="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</a:rPr>
              <a:t>http://www.clker.com/clipart-3410.html</a:t>
            </a:r>
          </a:p>
          <a:p>
            <a:r>
              <a:rPr lang="en-US" sz="2000" dirty="0" err="1">
                <a:solidFill>
                  <a:schemeClr val="bg1"/>
                </a:solidFill>
              </a:rPr>
              <a:t>klokan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silueta</a:t>
            </a:r>
            <a:endParaRPr lang="en-US" sz="2000" dirty="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</a:rPr>
              <a:t>http://www.clker.com/clipart-3412.html</a:t>
            </a:r>
          </a:p>
        </p:txBody>
      </p:sp>
    </p:spTree>
    <p:extLst>
      <p:ext uri="{BB962C8B-B14F-4D97-AF65-F5344CB8AC3E}">
        <p14:creationId xmlns:p14="http://schemas.microsoft.com/office/powerpoint/2010/main" val="2874644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376</TotalTime>
  <Words>298</Words>
  <Application>Microsoft Office PowerPoint</Application>
  <PresentationFormat>Předvádění na obrazovce (4:3)</PresentationFormat>
  <Paragraphs>135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Exekutivní</vt:lpstr>
      <vt:lpstr>Prezentace aplikace Microsoft PowerPoint 97–2003</vt:lpstr>
      <vt:lpstr>Prezentace aplikace PowerPoint</vt:lpstr>
      <vt:lpstr>Práce s prezentací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obrázků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31</cp:revision>
  <dcterms:created xsi:type="dcterms:W3CDTF">2012-03-22T09:48:31Z</dcterms:created>
  <dcterms:modified xsi:type="dcterms:W3CDTF">2012-06-05T15:32:44Z</dcterms:modified>
</cp:coreProperties>
</file>