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4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1FE4B14-1091-41BF-94D5-F9FD65A3A3C4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36B1B47-AEDC-4944-9A6B-7E446C8FAA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3144800"/>
              </p:ext>
            </p:extLst>
          </p:nvPr>
        </p:nvGraphicFramePr>
        <p:xfrm>
          <a:off x="-2381" y="-992"/>
          <a:ext cx="9146381" cy="68589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3" imgW="2718783" imgH="2038954" progId="PowerPoint.Show.8">
                  <p:embed/>
                </p:oleObj>
              </mc:Choice>
              <mc:Fallback>
                <p:oleObj name="Prezentace" r:id="rId3" imgW="2718783" imgH="203895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-992"/>
                        <a:ext cx="9146381" cy="68589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8586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effectLst/>
              </a:rPr>
              <a:t>Práce s prezentací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087470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žákům 2. ročníku.</a:t>
            </a:r>
          </a:p>
          <a:p>
            <a:endParaRPr lang="cs-CZ" sz="2400" dirty="0"/>
          </a:p>
          <a:p>
            <a:r>
              <a:rPr lang="cs-CZ" sz="2400" dirty="0" smtClean="0"/>
              <a:t>Pojmenovávají jednotlivé obrázky domácích zvířat.</a:t>
            </a:r>
          </a:p>
          <a:p>
            <a:endParaRPr lang="cs-CZ" sz="2400" dirty="0"/>
          </a:p>
          <a:p>
            <a:r>
              <a:rPr lang="cs-CZ" sz="2400" dirty="0" smtClean="0"/>
              <a:t>Opakují po učiteli se správnou výslovností.</a:t>
            </a:r>
          </a:p>
          <a:p>
            <a:endParaRPr lang="cs-CZ" sz="2400" dirty="0"/>
          </a:p>
          <a:p>
            <a:r>
              <a:rPr lang="cs-CZ" sz="2400" dirty="0" smtClean="0"/>
              <a:t>Používají krátké věty „I </a:t>
            </a:r>
            <a:r>
              <a:rPr lang="cs-CZ" sz="2400" dirty="0" err="1" smtClean="0"/>
              <a:t>like</a:t>
            </a:r>
            <a:r>
              <a:rPr lang="cs-CZ" sz="2400" dirty="0" smtClean="0"/>
              <a:t>“…</a:t>
            </a:r>
          </a:p>
          <a:p>
            <a:endParaRPr lang="cs-CZ" sz="2400" dirty="0"/>
          </a:p>
          <a:p>
            <a:r>
              <a:rPr lang="cs-CZ" sz="2400" dirty="0" smtClean="0"/>
              <a:t>Procvičují barvy a množství.</a:t>
            </a:r>
          </a:p>
          <a:p>
            <a:endParaRPr lang="cs-CZ" sz="2400" dirty="0"/>
          </a:p>
          <a:p>
            <a:r>
              <a:rPr lang="cs-CZ" sz="2400" dirty="0" smtClean="0"/>
              <a:t>Popisují oblíbené zvířátko v krátkých větách podle nápovědy.</a:t>
            </a:r>
          </a:p>
          <a:p>
            <a:endParaRPr lang="cs-CZ" sz="2400" dirty="0"/>
          </a:p>
          <a:p>
            <a:r>
              <a:rPr lang="cs-CZ" sz="2400" dirty="0" smtClean="0"/>
              <a:t>Překládají slova do anglického jazyka.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891064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9392"/>
            <a:ext cx="9144000" cy="714493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0"/>
            <a:ext cx="42208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My </a:t>
            </a:r>
            <a:r>
              <a:rPr lang="cs-CZ" sz="9600" dirty="0" err="1" smtClean="0"/>
              <a:t>pets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9804663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ový popisek 16"/>
          <p:cNvSpPr/>
          <p:nvPr/>
        </p:nvSpPr>
        <p:spPr>
          <a:xfrm>
            <a:off x="103977" y="188640"/>
            <a:ext cx="3885781" cy="1569660"/>
          </a:xfrm>
          <a:prstGeom prst="wedgeRoundRectCallout">
            <a:avLst>
              <a:gd name="adj1" fmla="val 15010"/>
              <a:gd name="adj2" fmla="val 13484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77" y="2083350"/>
            <a:ext cx="3024336" cy="44327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44926" y="188640"/>
            <a:ext cx="38058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I </a:t>
            </a:r>
            <a:r>
              <a:rPr lang="cs-CZ" sz="9600" dirty="0" err="1" smtClean="0">
                <a:solidFill>
                  <a:srgbClr val="FFFF00"/>
                </a:solidFill>
              </a:rPr>
              <a:t>like</a:t>
            </a:r>
            <a:r>
              <a:rPr lang="cs-CZ" sz="9600" dirty="0" smtClean="0">
                <a:solidFill>
                  <a:srgbClr val="FFFF00"/>
                </a:solidFill>
              </a:rPr>
              <a:t>…</a:t>
            </a:r>
            <a:endParaRPr lang="cs-CZ" sz="9600" dirty="0">
              <a:solidFill>
                <a:srgbClr val="FFFF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301545"/>
            <a:ext cx="1969170" cy="22376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5182" y="188640"/>
            <a:ext cx="1824969" cy="25618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894" y="5066370"/>
            <a:ext cx="1596626" cy="12773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616" y="3363544"/>
            <a:ext cx="1348453" cy="80457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0591" y="4974155"/>
            <a:ext cx="1614150" cy="121061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9525" y="288084"/>
            <a:ext cx="1455365" cy="1470216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335810" y="2717213"/>
            <a:ext cx="13837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rabbit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21381" y="1655214"/>
            <a:ext cx="15087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mouse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3065" y="4420039"/>
            <a:ext cx="782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cat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15182" y="4096874"/>
            <a:ext cx="1824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hamster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52264" y="6237312"/>
            <a:ext cx="2249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FFFF00"/>
                </a:solidFill>
              </a:rPr>
              <a:t>g</a:t>
            </a:r>
            <a:r>
              <a:rPr lang="cs-CZ" sz="3600" b="1" dirty="0" err="1" smtClean="0">
                <a:solidFill>
                  <a:srgbClr val="FFFF00"/>
                </a:solidFill>
              </a:rPr>
              <a:t>uinea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pig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57758" y="6184768"/>
            <a:ext cx="9140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fish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5724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ový popisek 13"/>
          <p:cNvSpPr/>
          <p:nvPr/>
        </p:nvSpPr>
        <p:spPr>
          <a:xfrm>
            <a:off x="107504" y="116632"/>
            <a:ext cx="3320524" cy="1836784"/>
          </a:xfrm>
          <a:prstGeom prst="wedgeRectCallout">
            <a:avLst>
              <a:gd name="adj1" fmla="val -27050"/>
              <a:gd name="adj2" fmla="val 777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976" y="2060848"/>
            <a:ext cx="3304421" cy="457417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38058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I </a:t>
            </a:r>
            <a:r>
              <a:rPr lang="cs-CZ" sz="9600" dirty="0" err="1" smtClean="0">
                <a:solidFill>
                  <a:srgbClr val="FFFF00"/>
                </a:solidFill>
              </a:rPr>
              <a:t>like</a:t>
            </a:r>
            <a:r>
              <a:rPr lang="cs-CZ" sz="9600" dirty="0" smtClean="0">
                <a:solidFill>
                  <a:srgbClr val="FFFF00"/>
                </a:solidFill>
              </a:rPr>
              <a:t>…</a:t>
            </a:r>
            <a:endParaRPr lang="cs-CZ" sz="9600" dirty="0">
              <a:solidFill>
                <a:srgbClr val="FFFF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87703"/>
            <a:ext cx="2304731" cy="226631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5908" y="5299842"/>
            <a:ext cx="5053790" cy="10478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9021" y="102606"/>
            <a:ext cx="2154100" cy="28915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651634"/>
            <a:ext cx="2271958" cy="12041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1247" y="3341759"/>
            <a:ext cx="2045323" cy="22083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000624" y="3017075"/>
            <a:ext cx="1449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parrot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9698" y="2654022"/>
            <a:ext cx="950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dog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35062" y="4799616"/>
            <a:ext cx="13019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turtle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36060" y="5040432"/>
            <a:ext cx="1420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spider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44838" y="6211669"/>
            <a:ext cx="13308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snake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48954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58" y="2848035"/>
            <a:ext cx="2979866" cy="400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53" y="275195"/>
            <a:ext cx="327205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This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a dog.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876" y="1042137"/>
            <a:ext cx="51913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This</a:t>
            </a:r>
            <a:r>
              <a:rPr lang="cs-CZ" sz="4400" b="1" dirty="0" smtClean="0">
                <a:solidFill>
                  <a:srgbClr val="FFFF00"/>
                </a:solidFill>
              </a:rPr>
              <a:t> dog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brown</a:t>
            </a:r>
            <a:r>
              <a:rPr lang="cs-CZ" sz="4400" b="1" dirty="0" smtClean="0">
                <a:solidFill>
                  <a:srgbClr val="FFFF00"/>
                </a:solidFill>
              </a:rPr>
              <a:t>.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033" y="1868714"/>
            <a:ext cx="3980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I </a:t>
            </a:r>
            <a:r>
              <a:rPr lang="cs-CZ" sz="4400" b="1" dirty="0" err="1" smtClean="0">
                <a:solidFill>
                  <a:srgbClr val="FFFF00"/>
                </a:solidFill>
              </a:rPr>
              <a:t>like</a:t>
            </a:r>
            <a:r>
              <a:rPr lang="cs-CZ" sz="4400" b="1" dirty="0" smtClean="0">
                <a:solidFill>
                  <a:srgbClr val="FFFF00"/>
                </a:solidFill>
              </a:rPr>
              <a:t> my dog.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biLevel thresh="2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638155"/>
            <a:ext cx="2548315" cy="400449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24128" y="300929"/>
            <a:ext cx="306846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This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a </a:t>
            </a:r>
            <a:r>
              <a:rPr lang="cs-CZ" sz="4400" b="1" dirty="0" err="1" smtClean="0">
                <a:solidFill>
                  <a:srgbClr val="FFFF00"/>
                </a:solidFill>
              </a:rPr>
              <a:t>cat</a:t>
            </a:r>
            <a:r>
              <a:rPr lang="cs-CZ" sz="4400" b="1" dirty="0"/>
              <a:t>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44208" y="1096130"/>
            <a:ext cx="11296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?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643325" y="5589240"/>
            <a:ext cx="39009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solidFill>
                  <a:srgbClr val="FFFF00"/>
                </a:solidFill>
              </a:rPr>
              <a:t>Tell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me</a:t>
            </a:r>
            <a:r>
              <a:rPr lang="cs-CZ" sz="4800" b="1" dirty="0" smtClean="0">
                <a:solidFill>
                  <a:srgbClr val="FFFF00"/>
                </a:solidFill>
              </a:rPr>
              <a:t> </a:t>
            </a:r>
            <a:r>
              <a:rPr lang="cs-CZ" sz="4800" b="1" dirty="0" err="1" smtClean="0">
                <a:solidFill>
                  <a:srgbClr val="FFFF00"/>
                </a:solidFill>
              </a:rPr>
              <a:t>about</a:t>
            </a:r>
            <a:r>
              <a:rPr lang="cs-CZ" sz="4800" b="1" dirty="0" smtClean="0">
                <a:solidFill>
                  <a:srgbClr val="FFFF00"/>
                </a:solidFill>
              </a:rPr>
              <a:t>.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586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081" y="3497122"/>
            <a:ext cx="2584557" cy="321992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356992"/>
            <a:ext cx="2288435" cy="321240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88081" y="476672"/>
            <a:ext cx="31983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This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a……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98538" y="482018"/>
            <a:ext cx="30412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This</a:t>
            </a:r>
            <a:r>
              <a:rPr lang="cs-CZ" sz="4400" b="1" dirty="0" smtClean="0">
                <a:solidFill>
                  <a:srgbClr val="FFFF00"/>
                </a:solidFill>
              </a:rPr>
              <a:t> </a:t>
            </a:r>
            <a:r>
              <a:rPr lang="cs-CZ" sz="4400" b="1" dirty="0" err="1" smtClean="0">
                <a:solidFill>
                  <a:srgbClr val="FFFF00"/>
                </a:solidFill>
              </a:rPr>
              <a:t>is</a:t>
            </a:r>
            <a:r>
              <a:rPr lang="cs-CZ" sz="4400" b="1" dirty="0" smtClean="0">
                <a:solidFill>
                  <a:srgbClr val="FFFF00"/>
                </a:solidFill>
              </a:rPr>
              <a:t> a …..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628800"/>
            <a:ext cx="6190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</a:rPr>
              <a:t>?</a:t>
            </a:r>
            <a:endParaRPr lang="cs-CZ" sz="9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21875" y="1760612"/>
            <a:ext cx="6190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FF00"/>
                </a:solidFill>
              </a:rPr>
              <a:t>?</a:t>
            </a:r>
            <a:endParaRPr lang="cs-CZ" sz="9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9848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1928511" y="101644"/>
            <a:ext cx="53655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</a:rPr>
              <a:t>Translate</a:t>
            </a:r>
            <a:r>
              <a:rPr lang="cs-CZ" sz="9600" b="1" dirty="0">
                <a:solidFill>
                  <a:srgbClr val="FFFF00"/>
                </a:solidFill>
              </a:rPr>
              <a:t>!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16013" y="3008179"/>
            <a:ext cx="16589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parrot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48747" y="2975633"/>
            <a:ext cx="10583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dog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5584615"/>
            <a:ext cx="8862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cat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16216" y="3068960"/>
            <a:ext cx="1530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snake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708" y="1676127"/>
            <a:ext cx="2115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hamster</a:t>
            </a:r>
            <a:endParaRPr lang="cs-CZ" sz="4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11028" y="4434530"/>
            <a:ext cx="15007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turtle</a:t>
            </a:r>
            <a:endParaRPr lang="cs-CZ" sz="4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77524" y="4434530"/>
            <a:ext cx="10278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fish</a:t>
            </a:r>
            <a:endParaRPr lang="cs-CZ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94553" y="1676127"/>
            <a:ext cx="17572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mouse</a:t>
            </a:r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5661248"/>
            <a:ext cx="16369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spider</a:t>
            </a:r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52320" y="1834048"/>
            <a:ext cx="159094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rabbit</a:t>
            </a:r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13505" y="4329286"/>
            <a:ext cx="25955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/>
              <a:t>g</a:t>
            </a:r>
            <a:r>
              <a:rPr lang="cs-CZ" sz="4400" b="1" dirty="0" err="1" smtClean="0"/>
              <a:t>uinea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pig</a:t>
            </a:r>
            <a:endParaRPr lang="cs-CZ" sz="4400" b="1" dirty="0"/>
          </a:p>
        </p:txBody>
      </p:sp>
      <p:sp>
        <p:nvSpPr>
          <p:cNvPr id="28" name="Zaoblený obdélník 27"/>
          <p:cNvSpPr/>
          <p:nvPr/>
        </p:nvSpPr>
        <p:spPr>
          <a:xfrm>
            <a:off x="251520" y="1762359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křeček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435481" y="1739372"/>
            <a:ext cx="267535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myš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6516217" y="1761568"/>
            <a:ext cx="25270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králík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51520" y="2975633"/>
            <a:ext cx="266429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papoušek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376415" y="2975633"/>
            <a:ext cx="267535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pes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516216" y="2996480"/>
            <a:ext cx="252705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had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243447" y="4289571"/>
            <a:ext cx="269656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želva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1331640" y="5675578"/>
            <a:ext cx="2813013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pavouk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5328091" y="5626257"/>
            <a:ext cx="2718287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kočka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453121" y="4256806"/>
            <a:ext cx="265324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ryba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421047" y="4289571"/>
            <a:ext cx="258608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morče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42" y="101631"/>
            <a:ext cx="1453791" cy="1569673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8748" y="162734"/>
            <a:ext cx="1219856" cy="1346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704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140968"/>
            <a:ext cx="5603277" cy="3610165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1619672" y="260648"/>
            <a:ext cx="6480720" cy="1980800"/>
          </a:xfrm>
          <a:prstGeom prst="wedgeRoundRectCallout">
            <a:avLst>
              <a:gd name="adj1" fmla="val -25840"/>
              <a:gd name="adj2" fmla="val 12653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>
                <a:solidFill>
                  <a:srgbClr val="FFFF00"/>
                </a:solidFill>
              </a:rPr>
              <a:t>What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is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your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favourite</a:t>
            </a:r>
            <a:r>
              <a:rPr lang="cs-CZ" sz="6000" b="1" dirty="0" smtClean="0">
                <a:solidFill>
                  <a:srgbClr val="FFFF00"/>
                </a:solidFill>
              </a:rPr>
              <a:t>  </a:t>
            </a:r>
            <a:r>
              <a:rPr lang="cs-CZ" sz="6000" b="1" dirty="0" err="1" smtClean="0">
                <a:solidFill>
                  <a:srgbClr val="FFFF00"/>
                </a:solidFill>
              </a:rPr>
              <a:t>pet</a:t>
            </a:r>
            <a:r>
              <a:rPr lang="cs-CZ" sz="6000" b="1" dirty="0" smtClean="0">
                <a:solidFill>
                  <a:srgbClr val="FFFF00"/>
                </a:solidFill>
              </a:rPr>
              <a:t>?</a:t>
            </a:r>
            <a:endParaRPr lang="cs-CZ" sz="6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9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143000"/>
          </a:xfrm>
        </p:spPr>
        <p:txBody>
          <a:bodyPr/>
          <a:lstStyle/>
          <a:p>
            <a:r>
              <a:rPr lang="cs-CZ" b="0" dirty="0" smtClean="0">
                <a:solidFill>
                  <a:schemeClr val="tx1"/>
                </a:solidFill>
                <a:effectLst/>
              </a:rPr>
              <a:t>Zdroje obrázků</a:t>
            </a:r>
            <a:endParaRPr lang="cs-CZ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124744"/>
            <a:ext cx="6984776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[cit.2012-03-27] Dostupné pod licencí Publik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  <a:p>
            <a:r>
              <a:rPr lang="cs-CZ" sz="2000" dirty="0"/>
              <a:t>h</a:t>
            </a:r>
            <a:r>
              <a:rPr lang="cs-CZ" sz="2000" dirty="0" smtClean="0"/>
              <a:t>nědý pes</a:t>
            </a:r>
            <a:endParaRPr lang="cs-CZ" sz="2000" dirty="0"/>
          </a:p>
          <a:p>
            <a:r>
              <a:rPr lang="cs-CZ" sz="2000" dirty="0"/>
              <a:t>http://www.clker.com/clipart-8556.html </a:t>
            </a:r>
          </a:p>
          <a:p>
            <a:r>
              <a:rPr lang="cs-CZ" sz="2000" dirty="0"/>
              <a:t>hnědá kočka</a:t>
            </a:r>
          </a:p>
          <a:p>
            <a:r>
              <a:rPr lang="cs-CZ" sz="2000" dirty="0"/>
              <a:t>http://www.clker.com/clipart-11806.html </a:t>
            </a:r>
          </a:p>
          <a:p>
            <a:r>
              <a:rPr lang="cs-CZ" sz="2000" dirty="0"/>
              <a:t>ryba</a:t>
            </a:r>
          </a:p>
          <a:p>
            <a:r>
              <a:rPr lang="cs-CZ" sz="2000" dirty="0"/>
              <a:t>http://www.clker.com/clipart-11832.html </a:t>
            </a:r>
          </a:p>
          <a:p>
            <a:r>
              <a:rPr lang="cs-CZ" sz="2000" dirty="0"/>
              <a:t>bílá kočka</a:t>
            </a:r>
          </a:p>
          <a:p>
            <a:r>
              <a:rPr lang="cs-CZ" sz="2000" dirty="0"/>
              <a:t>http://www.clker.com/clipart-23281.html 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es s kostí</a:t>
            </a:r>
            <a:endParaRPr lang="cs-CZ" sz="2000" dirty="0"/>
          </a:p>
          <a:p>
            <a:r>
              <a:rPr lang="cs-CZ" sz="2000" dirty="0"/>
              <a:t>http://www.clker.com/clipart-23275.html</a:t>
            </a:r>
          </a:p>
          <a:p>
            <a:r>
              <a:rPr lang="cs-CZ" sz="2000" dirty="0"/>
              <a:t>pes s květinou                     </a:t>
            </a:r>
          </a:p>
          <a:p>
            <a:r>
              <a:rPr lang="cs-CZ" sz="2000" dirty="0"/>
              <a:t>http://www.clker.com/clipart-29062.html </a:t>
            </a:r>
          </a:p>
          <a:p>
            <a:r>
              <a:rPr lang="cs-CZ" sz="2000" dirty="0"/>
              <a:t>bílý pes</a:t>
            </a:r>
          </a:p>
          <a:p>
            <a:r>
              <a:rPr lang="cs-CZ" sz="2000" dirty="0"/>
              <a:t>http://www.clker.com/clipart-cartoon-dog-1.html </a:t>
            </a:r>
          </a:p>
          <a:p>
            <a:r>
              <a:rPr lang="cs-CZ" sz="2000" dirty="0"/>
              <a:t>morče</a:t>
            </a:r>
          </a:p>
          <a:p>
            <a:r>
              <a:rPr lang="cs-CZ" sz="2000" dirty="0"/>
              <a:t>http://www.clker.com/clipart-41552.html </a:t>
            </a:r>
          </a:p>
        </p:txBody>
      </p:sp>
    </p:spTree>
    <p:extLst>
      <p:ext uri="{BB962C8B-B14F-4D97-AF65-F5344CB8AC3E}">
        <p14:creationId xmlns:p14="http://schemas.microsoft.com/office/powerpoint/2010/main" val="21982615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66647"/>
            <a:ext cx="653447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t-IT" sz="2000" dirty="0"/>
              <a:t>křeček</a:t>
            </a:r>
          </a:p>
          <a:p>
            <a:r>
              <a:rPr lang="it-IT" sz="2000" dirty="0"/>
              <a:t>http://www.clker.com/clipart-11781.html </a:t>
            </a:r>
          </a:p>
          <a:p>
            <a:r>
              <a:rPr lang="it-IT" sz="2000" dirty="0"/>
              <a:t>želva</a:t>
            </a:r>
          </a:p>
          <a:p>
            <a:r>
              <a:rPr lang="it-IT" sz="2000" dirty="0"/>
              <a:t>http://www.clker.com/clipart-turtle-22.html</a:t>
            </a:r>
          </a:p>
          <a:p>
            <a:r>
              <a:rPr lang="it-IT" sz="2000" dirty="0"/>
              <a:t>papoušek</a:t>
            </a:r>
          </a:p>
          <a:p>
            <a:r>
              <a:rPr lang="it-IT" sz="2000" dirty="0"/>
              <a:t>http://www.clker.com/clipart-164078.html </a:t>
            </a:r>
          </a:p>
          <a:p>
            <a:r>
              <a:rPr lang="it-IT" sz="2000" dirty="0"/>
              <a:t>fialový papoušek</a:t>
            </a:r>
          </a:p>
          <a:p>
            <a:r>
              <a:rPr lang="it-IT" sz="2000" dirty="0"/>
              <a:t>http://www.clker.com/clipart-10008.html </a:t>
            </a:r>
          </a:p>
          <a:p>
            <a:r>
              <a:rPr lang="it-IT" sz="2000" dirty="0"/>
              <a:t>had</a:t>
            </a:r>
          </a:p>
          <a:p>
            <a:r>
              <a:rPr lang="it-IT" sz="2000" dirty="0"/>
              <a:t>http://www.clker.com/clipart-snake-colour.html </a:t>
            </a:r>
          </a:p>
          <a:p>
            <a:r>
              <a:rPr lang="it-IT" sz="2000" dirty="0"/>
              <a:t>pavouk</a:t>
            </a:r>
          </a:p>
          <a:p>
            <a:r>
              <a:rPr lang="it-IT" sz="2000" dirty="0"/>
              <a:t>http://www.clker.com/clipart-spider-4.html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ílá </a:t>
            </a:r>
            <a:r>
              <a:rPr lang="it-IT" sz="2000" dirty="0" smtClean="0"/>
              <a:t>myš</a:t>
            </a:r>
            <a:endParaRPr lang="it-IT" sz="2000" dirty="0"/>
          </a:p>
          <a:p>
            <a:r>
              <a:rPr lang="it-IT" sz="2000" dirty="0"/>
              <a:t>http://www.clker.com/clipart-10436.html </a:t>
            </a:r>
          </a:p>
          <a:p>
            <a:r>
              <a:rPr lang="it-IT" sz="2000" dirty="0"/>
              <a:t>myš</a:t>
            </a:r>
          </a:p>
          <a:p>
            <a:r>
              <a:rPr lang="it-IT" sz="2000" dirty="0"/>
              <a:t>http://</a:t>
            </a:r>
            <a:r>
              <a:rPr lang="it-IT" sz="2000" dirty="0" smtClean="0"/>
              <a:t>www.clker.com/clipart-mouse1.html</a:t>
            </a:r>
            <a:endParaRPr lang="it-IT" sz="2000" dirty="0"/>
          </a:p>
        </p:txBody>
      </p:sp>
    </p:spTree>
    <p:extLst>
      <p:ext uri="{BB962C8B-B14F-4D97-AF65-F5344CB8AC3E}">
        <p14:creationId xmlns:p14="http://schemas.microsoft.com/office/powerpoint/2010/main" val="1601841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8568952" cy="2831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králík</a:t>
            </a:r>
          </a:p>
          <a:p>
            <a:r>
              <a:rPr lang="cs-CZ" sz="2000" dirty="0"/>
              <a:t>http://www.clker.com/clipart-bunny-2.html</a:t>
            </a:r>
          </a:p>
          <a:p>
            <a:r>
              <a:rPr lang="cs-CZ" sz="2000" dirty="0"/>
              <a:t>papoušek v kleci</a:t>
            </a:r>
          </a:p>
          <a:p>
            <a:r>
              <a:rPr lang="cs-CZ" sz="2000" dirty="0"/>
              <a:t>http://www.clker.com/clipart-parrot-in-a-bird-cage.html</a:t>
            </a:r>
          </a:p>
          <a:p>
            <a:r>
              <a:rPr lang="cs-CZ" sz="2000" dirty="0"/>
              <a:t>chlapec</a:t>
            </a:r>
          </a:p>
          <a:p>
            <a:r>
              <a:rPr lang="cs-CZ" sz="2000" dirty="0"/>
              <a:t>http://www.clker.com/clipart-kid-wearing-cap-1.html</a:t>
            </a:r>
          </a:p>
          <a:p>
            <a:r>
              <a:rPr lang="cs-CZ" sz="2000" dirty="0"/>
              <a:t>dívka</a:t>
            </a:r>
          </a:p>
          <a:p>
            <a:r>
              <a:rPr lang="cs-CZ" sz="2000" dirty="0"/>
              <a:t>http://www.clker.com/clipart-girl-wearing-polka-dot-dress.html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3071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248</TotalTime>
  <Words>242</Words>
  <Application>Microsoft Office PowerPoint</Application>
  <PresentationFormat>Předvádění na obrazovce (4:3)</PresentationFormat>
  <Paragraphs>106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Human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20</cp:revision>
  <dcterms:created xsi:type="dcterms:W3CDTF">2012-03-27T13:39:35Z</dcterms:created>
  <dcterms:modified xsi:type="dcterms:W3CDTF">2012-06-05T15:12:00Z</dcterms:modified>
</cp:coreProperties>
</file>