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89C25-F651-436E-8E4F-5A0E193FF1A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B2359-C270-48C5-95E2-72A4E372D2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9.png"/><Relationship Id="rId7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microsoft.com/office/2007/relationships/hdphoto" Target="../media/hdphoto2.wdp"/><Relationship Id="rId4" Type="http://schemas.openxmlformats.org/officeDocument/2006/relationships/image" Target="../media/image8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0.png"/><Relationship Id="rId7" Type="http://schemas.microsoft.com/office/2007/relationships/hdphoto" Target="../media/hdphoto3.wdp"/><Relationship Id="rId12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3.png"/><Relationship Id="rId5" Type="http://schemas.microsoft.com/office/2007/relationships/hdphoto" Target="../media/hdphoto4.wdp"/><Relationship Id="rId10" Type="http://schemas.openxmlformats.org/officeDocument/2006/relationships/image" Target="../media/image8.png"/><Relationship Id="rId4" Type="http://schemas.openxmlformats.org/officeDocument/2006/relationships/image" Target="../media/image16.png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1303895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Prezentace" r:id="rId3" imgW="3022188" imgH="2267783" progId="PowerPoint.Show.8">
                  <p:embed/>
                </p:oleObj>
              </mc:Choice>
              <mc:Fallback>
                <p:oleObj name="Prezentace" r:id="rId3" imgW="3022188" imgH="226778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-992"/>
                        <a:ext cx="9146381" cy="68589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91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Práce s </a:t>
            </a:r>
            <a:r>
              <a:rPr lang="cs-CZ" dirty="0" smtClean="0"/>
              <a:t>prezentací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35024" y="1823512"/>
            <a:ext cx="934319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pro žáky 2.ročníku.</a:t>
            </a:r>
          </a:p>
          <a:p>
            <a:endParaRPr lang="cs-CZ" sz="2400" dirty="0" smtClean="0"/>
          </a:p>
          <a:p>
            <a:r>
              <a:rPr lang="cs-CZ" sz="2400" dirty="0" smtClean="0"/>
              <a:t>Hravou formou a pomocí obrázků si osvojují slovní zásobu.</a:t>
            </a:r>
          </a:p>
          <a:p>
            <a:endParaRPr lang="cs-CZ" sz="2400" dirty="0"/>
          </a:p>
          <a:p>
            <a:r>
              <a:rPr lang="cs-CZ" sz="2400" dirty="0" smtClean="0"/>
              <a:t>Nacvičují výslovnost, opakují po učiteli.</a:t>
            </a:r>
          </a:p>
          <a:p>
            <a:endParaRPr lang="cs-CZ" sz="2400" dirty="0" smtClean="0"/>
          </a:p>
          <a:p>
            <a:r>
              <a:rPr lang="cs-CZ" sz="2400" dirty="0" smtClean="0"/>
              <a:t>Spojují obrázky se slovy.</a:t>
            </a:r>
          </a:p>
          <a:p>
            <a:endParaRPr lang="cs-CZ" sz="2400" dirty="0" smtClean="0"/>
          </a:p>
          <a:p>
            <a:r>
              <a:rPr lang="cs-CZ" sz="2400" dirty="0" smtClean="0"/>
              <a:t>Seznamují se s psanou podobou anglických slov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Tvoří jednoduché věty.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0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87424"/>
            <a:ext cx="9144000" cy="1644555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My </a:t>
            </a:r>
            <a:r>
              <a:rPr lang="cs-CZ" sz="8000" b="1" dirty="0" err="1" smtClean="0"/>
              <a:t>classroom</a:t>
            </a:r>
            <a:endParaRPr lang="cs-CZ" sz="80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9" y="1225402"/>
            <a:ext cx="6696744" cy="551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46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6" y="0"/>
            <a:ext cx="913182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255" y="2780928"/>
            <a:ext cx="1458945" cy="159789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354" y="980728"/>
            <a:ext cx="1498313" cy="1588317"/>
          </a:xfrm>
          <a:prstGeom prst="rect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887888"/>
            <a:ext cx="1089008" cy="178608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19862">
            <a:off x="806164" y="2140964"/>
            <a:ext cx="1939288" cy="127993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8294">
            <a:off x="6443237" y="4805958"/>
            <a:ext cx="1311742" cy="103368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429710"/>
            <a:ext cx="1080120" cy="12315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27" y="620688"/>
            <a:ext cx="2107689" cy="1854767"/>
          </a:xfrm>
          <a:prstGeom prst="rect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</p:pic>
      <p:sp>
        <p:nvSpPr>
          <p:cNvPr id="21" name="Vývojový diagram: řazení 20"/>
          <p:cNvSpPr/>
          <p:nvPr/>
        </p:nvSpPr>
        <p:spPr>
          <a:xfrm flipH="1">
            <a:off x="6054535" y="440668"/>
            <a:ext cx="183461" cy="360040"/>
          </a:xfrm>
          <a:prstGeom prst="flowChartSo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řazení 21"/>
          <p:cNvSpPr/>
          <p:nvPr/>
        </p:nvSpPr>
        <p:spPr>
          <a:xfrm>
            <a:off x="3421586" y="752128"/>
            <a:ext cx="228600" cy="457200"/>
          </a:xfrm>
          <a:prstGeom prst="flowChartSo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9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7873"/>
            <a:ext cx="9144000" cy="692587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7959" y="980728"/>
            <a:ext cx="3011694" cy="382209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6322" y="1340768"/>
            <a:ext cx="2300501" cy="20542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894036"/>
            <a:ext cx="1238539" cy="1447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293096"/>
            <a:ext cx="3559657" cy="23493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892870"/>
            <a:ext cx="1979712" cy="2749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667" b="90000" l="9694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240" y="1341226"/>
            <a:ext cx="2973532" cy="45513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4379" y="2568611"/>
            <a:ext cx="2008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picture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56055" y="357771"/>
            <a:ext cx="13708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door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42755" y="570870"/>
            <a:ext cx="2214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window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3080" y="5446965"/>
            <a:ext cx="13965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desk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9667" y="6004346"/>
            <a:ext cx="1478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chair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19772" y="5835119"/>
            <a:ext cx="1401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floor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83833" y="4293096"/>
            <a:ext cx="1471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pupil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89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7901" y="3415171"/>
            <a:ext cx="2412371" cy="264212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412776"/>
            <a:ext cx="4009535" cy="35283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2120" r="957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35" y="332656"/>
            <a:ext cx="2973532" cy="25922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2888992"/>
            <a:ext cx="26581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computer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4011" y="6037820"/>
            <a:ext cx="1460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lamp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152449"/>
            <a:ext cx="3050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blackboard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93529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787" y="47954"/>
            <a:ext cx="1206186" cy="132106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22" y="1556792"/>
            <a:ext cx="1880366" cy="165472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758" y="4725144"/>
            <a:ext cx="1469094" cy="19923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00" b="96000" l="353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1342" y="260648"/>
            <a:ext cx="1389894" cy="14733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803" y="2020907"/>
            <a:ext cx="1140433" cy="13327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803" y="3709844"/>
            <a:ext cx="1178628" cy="16369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879" y="5346828"/>
            <a:ext cx="1530508" cy="136670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787" y="3353649"/>
            <a:ext cx="1779829" cy="1174687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356135"/>
              </p:ext>
            </p:extLst>
          </p:nvPr>
        </p:nvGraphicFramePr>
        <p:xfrm>
          <a:off x="3260900" y="840617"/>
          <a:ext cx="3183308" cy="575673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183308"/>
              </a:tblGrid>
              <a:tr h="680152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door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 </a:t>
                      </a:r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chair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</a:t>
                      </a:r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lamp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</a:t>
                      </a:r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picture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</a:t>
                      </a:r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desk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</a:t>
                      </a:r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computer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   </a:t>
                      </a:r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window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25226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tx1"/>
                          </a:solidFill>
                        </a:rPr>
                        <a:t>blackboard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707904" y="-17294"/>
            <a:ext cx="19143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Find</a:t>
            </a:r>
            <a:r>
              <a:rPr lang="cs-CZ" sz="4800" b="1" dirty="0" smtClean="0"/>
              <a:t>!</a:t>
            </a:r>
            <a:endParaRPr lang="cs-CZ" sz="48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085305" y="708484"/>
            <a:ext cx="2118543" cy="1978794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144576" y="2384153"/>
            <a:ext cx="1059272" cy="3853159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25488" y="3940992"/>
            <a:ext cx="1178360" cy="13608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819852" y="1196752"/>
            <a:ext cx="1383996" cy="468052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588224" y="1556792"/>
            <a:ext cx="1262580" cy="3312368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588225" y="2924944"/>
            <a:ext cx="1152127" cy="428705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7" idx="1"/>
          </p:cNvCxnSpPr>
          <p:nvPr/>
        </p:nvCxnSpPr>
        <p:spPr>
          <a:xfrm flipH="1" flipV="1">
            <a:off x="6588224" y="1844824"/>
            <a:ext cx="1262579" cy="268351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8" idx="1"/>
          </p:cNvCxnSpPr>
          <p:nvPr/>
        </p:nvCxnSpPr>
        <p:spPr>
          <a:xfrm flipH="1" flipV="1">
            <a:off x="6588225" y="5517232"/>
            <a:ext cx="923654" cy="51295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44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8887" y="-14748"/>
            <a:ext cx="7125113" cy="924475"/>
          </a:xfrm>
        </p:spPr>
        <p:txBody>
          <a:bodyPr/>
          <a:lstStyle/>
          <a:p>
            <a:r>
              <a:rPr lang="cs-CZ" sz="4000" dirty="0" smtClean="0"/>
              <a:t>Zdroje obrázků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28092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[cit.2012-05-05] Dostupné pod licencí Publik </a:t>
            </a:r>
            <a:r>
              <a:rPr lang="cs-CZ" dirty="0" err="1"/>
              <a:t>Domain</a:t>
            </a:r>
            <a:r>
              <a:rPr lang="cs-CZ" dirty="0"/>
              <a:t> na WWW: </a:t>
            </a:r>
          </a:p>
          <a:p>
            <a:r>
              <a:rPr lang="cs-CZ" dirty="0"/>
              <a:t>dveře</a:t>
            </a:r>
          </a:p>
          <a:p>
            <a:r>
              <a:rPr lang="cs-CZ" dirty="0"/>
              <a:t>http://www.clker.com/clipart-door.html</a:t>
            </a:r>
          </a:p>
          <a:p>
            <a:r>
              <a:rPr lang="cs-CZ" dirty="0"/>
              <a:t>třída</a:t>
            </a:r>
          </a:p>
          <a:p>
            <a:r>
              <a:rPr lang="cs-CZ" dirty="0"/>
              <a:t>http://www.clker.com/clipart-classrom-ina.html</a:t>
            </a:r>
          </a:p>
          <a:p>
            <a:r>
              <a:rPr lang="cs-CZ" dirty="0"/>
              <a:t>tabule</a:t>
            </a:r>
          </a:p>
          <a:p>
            <a:r>
              <a:rPr lang="cs-CZ" dirty="0"/>
              <a:t>http://www.clker.com/clipart-16008.html </a:t>
            </a:r>
          </a:p>
          <a:p>
            <a:r>
              <a:rPr lang="cs-CZ" dirty="0"/>
              <a:t>židle</a:t>
            </a:r>
          </a:p>
          <a:p>
            <a:r>
              <a:rPr lang="cs-CZ" dirty="0"/>
              <a:t>http://www.clker.com/clipart-student-chair.html</a:t>
            </a:r>
          </a:p>
          <a:p>
            <a:r>
              <a:rPr lang="cs-CZ" dirty="0"/>
              <a:t>stůl</a:t>
            </a:r>
          </a:p>
          <a:p>
            <a:r>
              <a:rPr lang="cs-CZ" dirty="0"/>
              <a:t>http://www.clker.com/clipart-natural-wood-desk.html</a:t>
            </a:r>
          </a:p>
          <a:p>
            <a:r>
              <a:rPr lang="cs-CZ" dirty="0"/>
              <a:t>okno</a:t>
            </a:r>
          </a:p>
          <a:p>
            <a:r>
              <a:rPr lang="cs-CZ" dirty="0"/>
              <a:t>http://www.clker.com/clipart-window-3.html</a:t>
            </a:r>
          </a:p>
          <a:p>
            <a:r>
              <a:rPr lang="cs-CZ" dirty="0"/>
              <a:t>místnost</a:t>
            </a:r>
          </a:p>
          <a:p>
            <a:r>
              <a:rPr lang="cs-CZ" dirty="0"/>
              <a:t>http://www.clker.com/clipart-room-1.html </a:t>
            </a:r>
          </a:p>
          <a:p>
            <a:r>
              <a:rPr lang="cs-CZ" dirty="0"/>
              <a:t>lampička</a:t>
            </a:r>
          </a:p>
          <a:p>
            <a:r>
              <a:rPr lang="cs-CZ" dirty="0"/>
              <a:t>http://www.clker.com/clipart-2263.html </a:t>
            </a:r>
          </a:p>
          <a:p>
            <a:r>
              <a:rPr lang="cs-CZ" dirty="0"/>
              <a:t>počítač</a:t>
            </a:r>
          </a:p>
          <a:p>
            <a:r>
              <a:rPr lang="cs-CZ" dirty="0"/>
              <a:t>http://www.clker.com/clipart-78007.html </a:t>
            </a:r>
          </a:p>
          <a:p>
            <a:r>
              <a:rPr lang="cs-CZ" dirty="0"/>
              <a:t>žák</a:t>
            </a:r>
          </a:p>
          <a:p>
            <a:r>
              <a:rPr lang="cs-CZ" dirty="0"/>
              <a:t>http://www.clker.com/clipart-166295.html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265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7235"/>
            <a:ext cx="92525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obraz</a:t>
            </a:r>
          </a:p>
          <a:p>
            <a:r>
              <a:rPr lang="pl-PL" dirty="0"/>
              <a:t>http://</a:t>
            </a:r>
            <a:r>
              <a:rPr lang="pl-PL" dirty="0" smtClean="0"/>
              <a:t>www.clker.com/clipart-butterfly-frame.html</a:t>
            </a:r>
          </a:p>
          <a:p>
            <a:endParaRPr lang="pl-PL" dirty="0"/>
          </a:p>
          <a:p>
            <a:r>
              <a:rPr lang="pl-PL" dirty="0" smtClean="0"/>
              <a:t>[</a:t>
            </a:r>
            <a:r>
              <a:rPr lang="pl-PL" dirty="0"/>
              <a:t>cit.2012-05-05] Dostupné pod licencí Publik Domain na WWW:</a:t>
            </a:r>
          </a:p>
          <a:p>
            <a:r>
              <a:rPr lang="pl-PL" dirty="0"/>
              <a:t>nástěnka</a:t>
            </a:r>
          </a:p>
          <a:p>
            <a:r>
              <a:rPr lang="pl-PL" dirty="0"/>
              <a:t>http://www.pdclipart.org/albums/Education/normal_school_bullitin_board.png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99601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111</TotalTime>
  <Words>146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Summer</vt:lpstr>
      <vt:lpstr>Prezentace aplikace Microsoft PowerPoint 97–2003</vt:lpstr>
      <vt:lpstr>Prezentace aplikace PowerPoint</vt:lpstr>
      <vt:lpstr>           Práce s prezentací </vt:lpstr>
      <vt:lpstr>My classroom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14</cp:revision>
  <dcterms:created xsi:type="dcterms:W3CDTF">2012-05-05T16:56:35Z</dcterms:created>
  <dcterms:modified xsi:type="dcterms:W3CDTF">2012-06-05T14:35:15Z</dcterms:modified>
</cp:coreProperties>
</file>