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3" r:id="rId3"/>
    <p:sldId id="257" r:id="rId4"/>
    <p:sldId id="262" r:id="rId5"/>
    <p:sldId id="265" r:id="rId6"/>
    <p:sldId id="268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CC00"/>
    <a:srgbClr val="FF3399"/>
    <a:srgbClr val="66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679C91-3E03-4910-958B-7C24FC980B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D2DABE-8F93-4594-B464-479570887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734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D2DABE-8F93-4594-B464-4795708871B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22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980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29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94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39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184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822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81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463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200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021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275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2D47A-F230-4D36-AF1A-D046A669AEB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D7ACE-A303-42E8-BCB5-DD233BD0ED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3754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Autofit/>
          </a:bodyPr>
          <a:lstStyle/>
          <a:p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4478809"/>
              </p:ext>
            </p:extLst>
          </p:nvPr>
        </p:nvGraphicFramePr>
        <p:xfrm>
          <a:off x="-2381" y="0"/>
          <a:ext cx="914505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rezentace" r:id="rId3" imgW="1978244" imgH="1482712" progId="PowerPoint.Show.8">
                  <p:embed/>
                </p:oleObj>
              </mc:Choice>
              <mc:Fallback>
                <p:oleObj name="Prezentace" r:id="rId3" imgW="1978244" imgH="148271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0"/>
                        <a:ext cx="9145059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8814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6504088" cy="85869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pro žáky 2.ročníku.</a:t>
            </a:r>
          </a:p>
          <a:p>
            <a:endParaRPr lang="cs-CZ" sz="2400" dirty="0"/>
          </a:p>
          <a:p>
            <a:r>
              <a:rPr lang="cs-CZ" sz="2400" dirty="0" smtClean="0"/>
              <a:t>Žáci pojmenovávají  jednotlivé číslice.</a:t>
            </a:r>
          </a:p>
          <a:p>
            <a:endParaRPr lang="cs-CZ" sz="2400" dirty="0"/>
          </a:p>
          <a:p>
            <a:r>
              <a:rPr lang="cs-CZ" sz="2400" dirty="0" smtClean="0"/>
              <a:t>Říkají řadu vzestupně, sestupně, později  libovolně.</a:t>
            </a:r>
          </a:p>
          <a:p>
            <a:endParaRPr lang="cs-CZ" sz="2400" dirty="0" smtClean="0"/>
          </a:p>
          <a:p>
            <a:r>
              <a:rPr lang="cs-CZ" sz="2400" dirty="0" smtClean="0"/>
              <a:t>Pojmenovávají čísla podle obrázků.</a:t>
            </a:r>
          </a:p>
          <a:p>
            <a:endParaRPr lang="cs-CZ" sz="2400" dirty="0" smtClean="0"/>
          </a:p>
          <a:p>
            <a:r>
              <a:rPr lang="cs-CZ" sz="2400" dirty="0" smtClean="0"/>
              <a:t>Doplňují řady číslic.</a:t>
            </a:r>
          </a:p>
          <a:p>
            <a:endParaRPr lang="cs-CZ" sz="2400" dirty="0"/>
          </a:p>
          <a:p>
            <a:r>
              <a:rPr lang="cs-CZ" sz="2400" dirty="0" smtClean="0"/>
              <a:t>Sčítají a odčítají čísla.</a:t>
            </a:r>
          </a:p>
          <a:p>
            <a:endParaRPr lang="cs-CZ" sz="2400" dirty="0"/>
          </a:p>
          <a:p>
            <a:r>
              <a:rPr lang="cs-CZ" sz="2400" dirty="0" smtClean="0"/>
              <a:t>Seznamují se psanou podobou slova.</a:t>
            </a:r>
          </a:p>
          <a:p>
            <a:endParaRPr lang="cs-CZ" sz="2400" dirty="0"/>
          </a:p>
          <a:p>
            <a:r>
              <a:rPr lang="cs-CZ" sz="2400" dirty="0" smtClean="0"/>
              <a:t>Řeší přesmyčky.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383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02" y="271767"/>
            <a:ext cx="1368152" cy="21234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9599" y="1619919"/>
            <a:ext cx="1790487" cy="19047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698" y="473252"/>
            <a:ext cx="1481779" cy="19302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4881" y="3724583"/>
            <a:ext cx="1407807" cy="20801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698" y="3901163"/>
            <a:ext cx="1303402" cy="1749611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958972" y="0"/>
            <a:ext cx="52383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96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Numbers</a:t>
            </a:r>
            <a:endParaRPr lang="cs-CZ" sz="96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6802" y="2885499"/>
            <a:ext cx="13997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one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8941" y="3712966"/>
            <a:ext cx="14318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two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98305" y="2697303"/>
            <a:ext cx="19056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three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5833209"/>
            <a:ext cx="15179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four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02590" y="5795647"/>
            <a:ext cx="13621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five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047427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push dir="u"/>
      </p:transition>
    </mc:Choice>
    <mc:Fallback xmlns="">
      <p:transition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50792"/>
            <a:ext cx="1524618" cy="17609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480" y="1441538"/>
            <a:ext cx="1418552" cy="18540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4162" y="350792"/>
            <a:ext cx="1295699" cy="20177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592" y="3477566"/>
            <a:ext cx="1140563" cy="1966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332" y="4075776"/>
            <a:ext cx="2079193" cy="158547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1579" y="2215322"/>
            <a:ext cx="10342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six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01861" y="5661247"/>
            <a:ext cx="17294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nine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18743" y="2523928"/>
            <a:ext cx="17997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eight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21330" y="3256191"/>
            <a:ext cx="20332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seven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97185" y="5677971"/>
            <a:ext cx="124290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ten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2048640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7299206" y="2936747"/>
            <a:ext cx="1665282" cy="172457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1</a:t>
            </a:r>
            <a:endParaRPr lang="cs-CZ" sz="6600" dirty="0"/>
          </a:p>
        </p:txBody>
      </p:sp>
      <p:sp>
        <p:nvSpPr>
          <p:cNvPr id="20" name="Ovál 19"/>
          <p:cNvSpPr/>
          <p:nvPr/>
        </p:nvSpPr>
        <p:spPr>
          <a:xfrm>
            <a:off x="2008435" y="3012766"/>
            <a:ext cx="1605880" cy="165475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21" name="Ovál 20"/>
          <p:cNvSpPr/>
          <p:nvPr/>
        </p:nvSpPr>
        <p:spPr>
          <a:xfrm>
            <a:off x="164247" y="2942778"/>
            <a:ext cx="1753344" cy="1724743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9</a:t>
            </a:r>
          </a:p>
        </p:txBody>
      </p:sp>
      <p:sp>
        <p:nvSpPr>
          <p:cNvPr id="22" name="Ovál 21"/>
          <p:cNvSpPr/>
          <p:nvPr/>
        </p:nvSpPr>
        <p:spPr>
          <a:xfrm>
            <a:off x="5664726" y="2945788"/>
            <a:ext cx="1634480" cy="1621516"/>
          </a:xfrm>
          <a:prstGeom prst="ellipse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3942144" y="4977669"/>
            <a:ext cx="1692188" cy="170304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4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004130" y="5056409"/>
            <a:ext cx="1800200" cy="172819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108480" y="4883772"/>
            <a:ext cx="1810008" cy="180727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6</a:t>
            </a:r>
            <a:endParaRPr lang="cs-CZ" sz="6600" dirty="0"/>
          </a:p>
        </p:txBody>
      </p:sp>
      <p:sp>
        <p:nvSpPr>
          <p:cNvPr id="26" name="Ovál 25"/>
          <p:cNvSpPr/>
          <p:nvPr/>
        </p:nvSpPr>
        <p:spPr>
          <a:xfrm>
            <a:off x="3804330" y="2945788"/>
            <a:ext cx="1681336" cy="1706488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10</a:t>
            </a:r>
            <a:endParaRPr lang="cs-CZ" sz="6600" dirty="0"/>
          </a:p>
        </p:txBody>
      </p:sp>
      <p:sp>
        <p:nvSpPr>
          <p:cNvPr id="27" name="Ovál 26"/>
          <p:cNvSpPr/>
          <p:nvPr/>
        </p:nvSpPr>
        <p:spPr>
          <a:xfrm>
            <a:off x="5664726" y="4940846"/>
            <a:ext cx="1765890" cy="177668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2</a:t>
            </a:r>
            <a:endParaRPr lang="cs-CZ" sz="6600" dirty="0"/>
          </a:p>
        </p:txBody>
      </p:sp>
      <p:sp>
        <p:nvSpPr>
          <p:cNvPr id="28" name="Ovál 27"/>
          <p:cNvSpPr/>
          <p:nvPr/>
        </p:nvSpPr>
        <p:spPr>
          <a:xfrm>
            <a:off x="7500215" y="5056409"/>
            <a:ext cx="1643785" cy="160090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8</a:t>
            </a:r>
            <a:endParaRPr lang="cs-CZ" sz="6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5816" y="764704"/>
            <a:ext cx="832484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/>
              <a:t>What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number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is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it</a:t>
            </a:r>
            <a:r>
              <a:rPr lang="cs-CZ" sz="8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447792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14523" y="1737605"/>
            <a:ext cx="720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1</a:t>
            </a:r>
            <a:endParaRPr lang="cs-CZ" sz="7200" dirty="0">
              <a:solidFill>
                <a:srgbClr val="00CC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48099">
            <a:off x="5786765" y="2817220"/>
            <a:ext cx="3817353" cy="381735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37024" y="3213754"/>
            <a:ext cx="7448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5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6612" y="1765558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6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7707" y="1759804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4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7298" y="1942909"/>
            <a:ext cx="3930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00CC00"/>
                </a:solidFill>
              </a:rPr>
              <a:t> 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44812" y="1778061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5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5632" y="1778061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7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16734" y="1782808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2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53788" y="1759805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6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30828" y="1765558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7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81860" y="3207343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3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33698" y="1782808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CC00"/>
              </a:solidFill>
            </a:endParaRPr>
          </a:p>
          <a:p>
            <a:r>
              <a:rPr lang="cs-CZ" sz="7200" dirty="0" smtClean="0">
                <a:solidFill>
                  <a:srgbClr val="00CC00"/>
                </a:solidFill>
              </a:rPr>
              <a:t>9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05880" y="3197356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2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58622" y="3197355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8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16734" y="3184788"/>
            <a:ext cx="652743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8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60999" y="4621199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1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22843" y="3184787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7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22044" y="3189551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3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6612" y="4631784"/>
            <a:ext cx="5319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7200" b="1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9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01911" y="4631785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2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34603" y="4631785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4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81260" y="4621199"/>
            <a:ext cx="627025" cy="2308324"/>
          </a:xfrm>
          <a:prstGeom prst="rect">
            <a:avLst/>
          </a:prstGeom>
          <a:noFill/>
        </p:spPr>
        <p:txBody>
          <a:bodyPr wrap="square" rtlCol="0" anchor="b" anchorCtr="1">
            <a:spAutoFit/>
          </a:bodyPr>
          <a:lstStyle/>
          <a:p>
            <a:endParaRPr lang="cs-CZ" sz="7200" b="1" dirty="0"/>
          </a:p>
          <a:p>
            <a:r>
              <a:rPr lang="cs-CZ" sz="7200" dirty="0" smtClean="0">
                <a:solidFill>
                  <a:srgbClr val="FFFF00"/>
                </a:solidFill>
              </a:rPr>
              <a:t>1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918111" y="3189550"/>
            <a:ext cx="652743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1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18110" y="4621199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5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75001" y="4647607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/>
          </a:p>
          <a:p>
            <a:r>
              <a:rPr lang="cs-CZ" sz="7200" dirty="0" smtClean="0">
                <a:solidFill>
                  <a:srgbClr val="FFFF00"/>
                </a:solidFill>
              </a:rPr>
              <a:t>8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02524" y="4647607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0070C0"/>
              </a:solidFill>
            </a:endParaRPr>
          </a:p>
          <a:p>
            <a:r>
              <a:rPr lang="cs-CZ" sz="7200" dirty="0" smtClean="0">
                <a:solidFill>
                  <a:srgbClr val="FFFF00"/>
                </a:solidFill>
              </a:rPr>
              <a:t>6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06531" y="3147486"/>
            <a:ext cx="652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dirty="0" smtClean="0">
              <a:solidFill>
                <a:srgbClr val="FFFF00"/>
              </a:solidFill>
            </a:endParaRPr>
          </a:p>
          <a:p>
            <a:r>
              <a:rPr lang="cs-CZ" sz="7200" dirty="0" smtClean="0">
                <a:solidFill>
                  <a:srgbClr val="0070C0"/>
                </a:solidFill>
              </a:rPr>
              <a:t>9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42571" y="74648"/>
            <a:ext cx="795948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          </a:t>
            </a:r>
            <a:r>
              <a:rPr lang="cs-CZ" sz="7200" b="1" dirty="0" err="1" smtClean="0">
                <a:solidFill>
                  <a:schemeClr val="tx2"/>
                </a:solidFill>
              </a:rPr>
              <a:t>What</a:t>
            </a:r>
            <a:r>
              <a:rPr lang="cs-CZ" sz="7200" b="1" dirty="0" smtClean="0">
                <a:solidFill>
                  <a:schemeClr val="tx2"/>
                </a:solidFill>
              </a:rPr>
              <a:t> </a:t>
            </a:r>
            <a:r>
              <a:rPr lang="cs-CZ" sz="7200" b="1" dirty="0" err="1" smtClean="0">
                <a:solidFill>
                  <a:schemeClr val="tx2"/>
                </a:solidFill>
              </a:rPr>
              <a:t>is</a:t>
            </a:r>
            <a:r>
              <a:rPr lang="cs-CZ" sz="7200" b="1" dirty="0" smtClean="0">
                <a:solidFill>
                  <a:schemeClr val="tx2"/>
                </a:solidFill>
              </a:rPr>
              <a:t> </a:t>
            </a:r>
            <a:r>
              <a:rPr lang="cs-CZ" sz="7200" b="1" dirty="0" err="1" smtClean="0">
                <a:solidFill>
                  <a:schemeClr val="tx2"/>
                </a:solidFill>
              </a:rPr>
              <a:t>your</a:t>
            </a:r>
            <a:r>
              <a:rPr lang="cs-CZ" sz="7200" b="1" dirty="0" smtClean="0">
                <a:solidFill>
                  <a:schemeClr val="tx2"/>
                </a:solidFill>
              </a:rPr>
              <a:t> </a:t>
            </a:r>
            <a:endParaRPr lang="cs-CZ" sz="7200" b="1" dirty="0">
              <a:solidFill>
                <a:schemeClr val="tx2"/>
              </a:solidFill>
            </a:endParaRPr>
          </a:p>
          <a:p>
            <a:r>
              <a:rPr lang="cs-CZ" sz="7200" b="1" dirty="0" smtClean="0">
                <a:solidFill>
                  <a:schemeClr val="tx2"/>
                </a:solidFill>
              </a:rPr>
              <a:t>  </a:t>
            </a:r>
            <a:r>
              <a:rPr lang="cs-CZ" sz="7200" b="1" dirty="0" err="1" smtClean="0">
                <a:solidFill>
                  <a:schemeClr val="tx2"/>
                </a:solidFill>
              </a:rPr>
              <a:t>telepfone</a:t>
            </a:r>
            <a:r>
              <a:rPr lang="cs-CZ" sz="7200" b="1" dirty="0" smtClean="0">
                <a:solidFill>
                  <a:schemeClr val="tx2"/>
                </a:solidFill>
              </a:rPr>
              <a:t> </a:t>
            </a:r>
            <a:r>
              <a:rPr lang="cs-CZ" sz="7200" b="1" dirty="0" err="1" smtClean="0">
                <a:solidFill>
                  <a:schemeClr val="tx2"/>
                </a:solidFill>
              </a:rPr>
              <a:t>number</a:t>
            </a:r>
            <a:r>
              <a:rPr lang="cs-CZ" sz="7200" b="1" dirty="0" smtClean="0">
                <a:solidFill>
                  <a:schemeClr val="tx2"/>
                </a:solidFill>
              </a:rPr>
              <a:t>?</a:t>
            </a:r>
            <a:endParaRPr lang="cs-CZ" sz="7200" b="1" dirty="0">
              <a:solidFill>
                <a:schemeClr val="tx2"/>
              </a:solidFill>
            </a:endParaRPr>
          </a:p>
        </p:txBody>
      </p:sp>
      <p:pic>
        <p:nvPicPr>
          <p:cNvPr id="32" name="ELPHRG01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24860" y="32073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666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0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  <p:bldLst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3274" y="66024"/>
            <a:ext cx="73575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00CC00"/>
                </a:solidFill>
              </a:rPr>
              <a:t>What</a:t>
            </a:r>
            <a:r>
              <a:rPr lang="cs-CZ" sz="7200" dirty="0" smtClean="0">
                <a:solidFill>
                  <a:srgbClr val="00CC00"/>
                </a:solidFill>
              </a:rPr>
              <a:t> </a:t>
            </a:r>
            <a:r>
              <a:rPr lang="cs-CZ" sz="7200" dirty="0" err="1" smtClean="0">
                <a:solidFill>
                  <a:srgbClr val="00CC00"/>
                </a:solidFill>
              </a:rPr>
              <a:t>number</a:t>
            </a:r>
            <a:r>
              <a:rPr lang="cs-CZ" sz="7200" dirty="0" smtClean="0">
                <a:solidFill>
                  <a:srgbClr val="00CC00"/>
                </a:solidFill>
              </a:rPr>
              <a:t> </a:t>
            </a:r>
            <a:r>
              <a:rPr lang="cs-CZ" sz="7200" dirty="0" err="1" smtClean="0">
                <a:solidFill>
                  <a:srgbClr val="00CC00"/>
                </a:solidFill>
              </a:rPr>
              <a:t>is</a:t>
            </a:r>
            <a:r>
              <a:rPr lang="cs-CZ" sz="7200" dirty="0" smtClean="0">
                <a:solidFill>
                  <a:srgbClr val="00CC00"/>
                </a:solidFill>
              </a:rPr>
              <a:t> </a:t>
            </a:r>
            <a:r>
              <a:rPr lang="cs-CZ" sz="7200" dirty="0" err="1" smtClean="0">
                <a:solidFill>
                  <a:srgbClr val="00CC00"/>
                </a:solidFill>
              </a:rPr>
              <a:t>it</a:t>
            </a:r>
            <a:r>
              <a:rPr lang="cs-CZ" sz="7200" dirty="0" smtClean="0">
                <a:solidFill>
                  <a:srgbClr val="00CC00"/>
                </a:solidFill>
              </a:rPr>
              <a:t>?</a:t>
            </a:r>
            <a:endParaRPr lang="cs-CZ" sz="7200" dirty="0">
              <a:solidFill>
                <a:srgbClr val="00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04076"/>
            <a:ext cx="14312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ent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0903" y="2465999"/>
            <a:ext cx="16417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otw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9956" y="3212976"/>
            <a:ext cx="15610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fvie</a:t>
            </a:r>
            <a:endParaRPr lang="cs-CZ" sz="7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0773" y="3933056"/>
            <a:ext cx="16177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noe</a:t>
            </a:r>
            <a:endParaRPr lang="cs-CZ" sz="7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9956" y="4661517"/>
            <a:ext cx="23539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esvne</a:t>
            </a:r>
            <a:endParaRPr lang="cs-CZ" sz="7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63274" y="5393051"/>
            <a:ext cx="2073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getih</a:t>
            </a:r>
            <a:endParaRPr lang="cs-CZ" sz="7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51077" y="1052736"/>
            <a:ext cx="22121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hrtee</a:t>
            </a:r>
            <a:endParaRPr lang="cs-CZ" sz="7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70181" y="1058337"/>
            <a:ext cx="22099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FF0000"/>
                </a:solidFill>
              </a:rPr>
              <a:t>three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70181" y="1799034"/>
            <a:ext cx="14298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5">
                    <a:lumMod val="75000"/>
                  </a:schemeClr>
                </a:solidFill>
              </a:rPr>
              <a:t>ten</a:t>
            </a:r>
            <a:endParaRPr lang="cs-CZ" sz="7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2142" y="2465999"/>
            <a:ext cx="1633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chemeClr val="bg1"/>
                </a:solidFill>
              </a:rPr>
              <a:t>two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33518" y="3212975"/>
            <a:ext cx="15461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chemeClr val="accent4"/>
                </a:solidFill>
              </a:rPr>
              <a:t>five</a:t>
            </a:r>
            <a:endParaRPr lang="cs-CZ" sz="7200" dirty="0">
              <a:solidFill>
                <a:schemeClr val="accent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33518" y="3933056"/>
            <a:ext cx="16177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00B0F0"/>
                </a:solidFill>
              </a:rPr>
              <a:t>one</a:t>
            </a:r>
            <a:endParaRPr lang="cs-CZ" sz="7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33518" y="4661518"/>
            <a:ext cx="23544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FFFF00"/>
                </a:solidFill>
              </a:rPr>
              <a:t>seven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36513" y="5388248"/>
            <a:ext cx="20772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FF3300"/>
                </a:solidFill>
              </a:rPr>
              <a:t>eight</a:t>
            </a:r>
            <a:endParaRPr lang="cs-CZ" sz="72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675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844824"/>
            <a:ext cx="860444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[</a:t>
            </a:r>
            <a:r>
              <a:rPr lang="pl-PL" sz="2000" dirty="0"/>
              <a:t>cit.2012-11-O17] Dostupné pod licencí Publik Domain na WWW:</a:t>
            </a:r>
          </a:p>
          <a:p>
            <a:r>
              <a:rPr lang="pl-PL" sz="2000" dirty="0"/>
              <a:t>http://www.clker.com/clipart-animal-number-one.html</a:t>
            </a:r>
          </a:p>
          <a:p>
            <a:r>
              <a:rPr lang="pl-PL" sz="2000" dirty="0"/>
              <a:t>http://www.clker.com/clipart-animal-number-two.html</a:t>
            </a:r>
          </a:p>
          <a:p>
            <a:r>
              <a:rPr lang="pl-PL" sz="2000" dirty="0"/>
              <a:t>http://www.clker.com/clipart-animal-number-three.html</a:t>
            </a:r>
          </a:p>
          <a:p>
            <a:r>
              <a:rPr lang="pl-PL" sz="2000" dirty="0"/>
              <a:t>http://www.clker.com/clipart-animal-number-four.html</a:t>
            </a:r>
          </a:p>
          <a:p>
            <a:r>
              <a:rPr lang="pl-PL" sz="2000" dirty="0"/>
              <a:t>http://www.clker.com/clipart-animal-number-five.html</a:t>
            </a:r>
          </a:p>
          <a:p>
            <a:r>
              <a:rPr lang="pl-PL" sz="2000" dirty="0"/>
              <a:t>http://www.clker.com/clipart-animal-number-six.html</a:t>
            </a:r>
          </a:p>
          <a:p>
            <a:r>
              <a:rPr lang="pl-PL" sz="2000" dirty="0"/>
              <a:t>http://www.clker.com/clipart-animal-number-seven.html</a:t>
            </a:r>
          </a:p>
          <a:p>
            <a:r>
              <a:rPr lang="pl-PL" sz="2000" dirty="0"/>
              <a:t>http://www.clker.com/clipart-animal-number-eight.html</a:t>
            </a:r>
          </a:p>
          <a:p>
            <a:r>
              <a:rPr lang="pl-PL" sz="2000" dirty="0"/>
              <a:t>http://www.clker.com/clipart-animal-number-nine.html</a:t>
            </a:r>
          </a:p>
          <a:p>
            <a:r>
              <a:rPr lang="pl-PL" sz="2000" dirty="0"/>
              <a:t>http://www.clker.com/clipart-ten-2.html </a:t>
            </a:r>
          </a:p>
          <a:p>
            <a:r>
              <a:rPr lang="pl-PL" sz="2000" dirty="0"/>
              <a:t>mobilní telefon</a:t>
            </a:r>
          </a:p>
          <a:p>
            <a:r>
              <a:rPr lang="pl-PL" sz="2000" dirty="0"/>
              <a:t>http://www.clker.com/clipart-52441.html</a:t>
            </a:r>
          </a:p>
          <a:p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11912993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176</Words>
  <Application>Microsoft Office PowerPoint</Application>
  <PresentationFormat>Předvádění na obrazovce (4:3)</PresentationFormat>
  <Paragraphs>131</Paragraphs>
  <Slides>8</Slides>
  <Notes>1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</dc:title>
  <dc:creator>Kabinet</dc:creator>
  <cp:lastModifiedBy>Kabinet</cp:lastModifiedBy>
  <cp:revision>50</cp:revision>
  <dcterms:created xsi:type="dcterms:W3CDTF">2011-11-20T16:52:11Z</dcterms:created>
  <dcterms:modified xsi:type="dcterms:W3CDTF">2012-06-05T15:14:27Z</dcterms:modified>
</cp:coreProperties>
</file>