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8EF6E3C-C200-45BB-9983-901D83B2FB5A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499E6599-CC6F-4FCC-91AB-05F397B6BC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7453711"/>
              </p:ext>
            </p:extLst>
          </p:nvPr>
        </p:nvGraphicFramePr>
        <p:xfrm>
          <a:off x="0" y="-296618"/>
          <a:ext cx="9540594" cy="71546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Prezentace" r:id="rId3" imgW="1575981" imgH="1181204" progId="PowerPoint.Show.8">
                  <p:embed/>
                </p:oleObj>
              </mc:Choice>
              <mc:Fallback>
                <p:oleObj name="Prezentace" r:id="rId3" imgW="1575981" imgH="118120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296618"/>
                        <a:ext cx="9540594" cy="71546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8070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1080" y="-60960"/>
            <a:ext cx="8229600" cy="1143000"/>
          </a:xfrm>
        </p:spPr>
        <p:txBody>
          <a:bodyPr/>
          <a:lstStyle/>
          <a:p>
            <a:r>
              <a:rPr lang="cs-CZ" dirty="0" smtClean="0"/>
              <a:t>        </a:t>
            </a:r>
            <a:r>
              <a:rPr lang="cs-CZ" b="0" dirty="0" smtClean="0">
                <a:solidFill>
                  <a:schemeClr val="tx1"/>
                </a:solidFill>
                <a:effectLst/>
                <a:latin typeface="Candara" pitchFamily="34" charset="0"/>
              </a:rPr>
              <a:t>Práce s prezentací</a:t>
            </a:r>
            <a:endParaRPr lang="cs-CZ" b="0" dirty="0">
              <a:solidFill>
                <a:schemeClr val="tx1"/>
              </a:solidFill>
              <a:effectLst/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7672293" cy="68326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ndara" pitchFamily="34" charset="0"/>
              </a:rPr>
              <a:t>Prezentace je určena pro žáky 2.ročníku.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Žáci pomocí obrázků nacvičují slovní zásobu.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Opakují po učiteli výslovnost.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Vyjadřují pantomimou jednotlivé pocity.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Odpovídají na jednoduché otázky.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Tvoří krátké věty.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Učí se používat anglickou gramatiku (časování v 1. osobě).</a:t>
            </a:r>
          </a:p>
          <a:p>
            <a:endParaRPr lang="cs-CZ" sz="2400" dirty="0">
              <a:latin typeface="Candara" pitchFamily="34" charset="0"/>
            </a:endParaRPr>
          </a:p>
          <a:p>
            <a:r>
              <a:rPr lang="cs-CZ" sz="2400" dirty="0" smtClean="0">
                <a:latin typeface="Candara" pitchFamily="34" charset="0"/>
              </a:rPr>
              <a:t>Podle obrázků dosazují správná slovíčka.</a:t>
            </a:r>
          </a:p>
          <a:p>
            <a:endParaRPr lang="cs-CZ" sz="2400" dirty="0">
              <a:latin typeface="Candara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752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/>
              <a:t>   </a:t>
            </a:r>
            <a:r>
              <a:rPr lang="cs-CZ" sz="9600" b="1" dirty="0" smtClean="0">
                <a:solidFill>
                  <a:srgbClr val="FF0000"/>
                </a:solidFill>
              </a:rPr>
              <a:t>FEELINGS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05970"/>
            <a:ext cx="6917619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257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6268" y="188640"/>
            <a:ext cx="17683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happy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39968"/>
            <a:ext cx="12811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bad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893" y="3717031"/>
            <a:ext cx="1841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scared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5705" y="3717031"/>
            <a:ext cx="10647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sad</a:t>
            </a:r>
            <a:endParaRPr lang="cs-CZ" sz="48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054" y="3735778"/>
            <a:ext cx="2775152" cy="28514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258" y="4396523"/>
            <a:ext cx="2376606" cy="21772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019637"/>
            <a:ext cx="2232248" cy="29763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496" y="908720"/>
            <a:ext cx="2756704" cy="2729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44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1042" y="3643195"/>
            <a:ext cx="14008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/>
              <a:t>tired</a:t>
            </a:r>
            <a:endParaRPr lang="cs-CZ" sz="4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162" y="-1"/>
            <a:ext cx="2511425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4941"/>
            <a:ext cx="2378075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24744"/>
            <a:ext cx="1917820" cy="24740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74" y="4474192"/>
            <a:ext cx="2363168" cy="22915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870" y="1465368"/>
            <a:ext cx="3173349" cy="2037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870" y="4797152"/>
            <a:ext cx="3243617" cy="203266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353494" y="3789039"/>
            <a:ext cx="12811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fine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3805036"/>
            <a:ext cx="16914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/>
              <a:t>g</a:t>
            </a:r>
            <a:r>
              <a:rPr lang="cs-CZ" sz="4800" b="1" dirty="0" err="1" smtClean="0"/>
              <a:t>ood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990407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990" y="876771"/>
            <a:ext cx="3125956" cy="216733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83" y="2186022"/>
            <a:ext cx="2031985" cy="17610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24128" y="317527"/>
            <a:ext cx="23727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</a:t>
            </a:r>
            <a:endParaRPr lang="cs-CZ" sz="9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8906" y="1779263"/>
            <a:ext cx="460574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/>
              <a:t>h</a:t>
            </a:r>
            <a:r>
              <a:rPr lang="cs-CZ" sz="9600" b="1" dirty="0" err="1" smtClean="0"/>
              <a:t>ungry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4124366"/>
            <a:ext cx="26468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/>
              <a:t>s</a:t>
            </a:r>
            <a:r>
              <a:rPr lang="cs-CZ" sz="9600" b="1" dirty="0" smtClean="0"/>
              <a:t>ad.</a:t>
            </a:r>
            <a:endParaRPr lang="cs-CZ" sz="96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464" y="4509120"/>
            <a:ext cx="1832761" cy="20618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80835" y="4227070"/>
            <a:ext cx="2031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698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32" y="218737"/>
            <a:ext cx="3384376" cy="24122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79512" y="4149080"/>
            <a:ext cx="3816424" cy="23762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4200"/>
            <a:ext cx="1815809" cy="18570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950" y="4365104"/>
            <a:ext cx="1963854" cy="19442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915816" y="761616"/>
            <a:ext cx="64027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happy</a:t>
            </a:r>
            <a:r>
              <a:rPr lang="cs-CZ" sz="9600" dirty="0" smtClean="0"/>
              <a:t>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0254" y="4345486"/>
            <a:ext cx="49023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bad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3149954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8" y="188640"/>
            <a:ext cx="2753842" cy="3693199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35496" y="4653136"/>
            <a:ext cx="3456384" cy="22048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891" y="2612735"/>
            <a:ext cx="1513076" cy="16811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171" y="4824138"/>
            <a:ext cx="1840613" cy="182680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73809" y="1043075"/>
            <a:ext cx="66832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scared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5348" y="4653136"/>
            <a:ext cx="53816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tired</a:t>
            </a:r>
            <a:r>
              <a:rPr lang="cs-CZ" sz="9600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4957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07904" y="692696"/>
            <a:ext cx="49023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fine.</a:t>
            </a:r>
            <a:endParaRPr lang="cs-CZ" sz="96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1" y="188287"/>
            <a:ext cx="4114591" cy="25784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86" y="3105012"/>
            <a:ext cx="4314289" cy="277038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131840" y="4869160"/>
            <a:ext cx="63850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I´m</a:t>
            </a:r>
            <a:r>
              <a:rPr lang="cs-CZ" sz="9600" b="1" dirty="0" smtClean="0"/>
              <a:t> </a:t>
            </a:r>
            <a:r>
              <a:rPr lang="cs-CZ" sz="9600" b="1" dirty="0" err="1" smtClean="0"/>
              <a:t>thirsty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3011002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856169"/>
              </p:ext>
            </p:extLst>
          </p:nvPr>
        </p:nvGraphicFramePr>
        <p:xfrm>
          <a:off x="107504" y="692696"/>
          <a:ext cx="8784976" cy="5400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196244"/>
                <a:gridCol w="2196244"/>
                <a:gridCol w="2196244"/>
                <a:gridCol w="2196244"/>
              </a:tblGrid>
              <a:tr h="2700300">
                <a:tc>
                  <a:txBody>
                    <a:bodyPr/>
                    <a:lstStyle/>
                    <a:p>
                      <a:pPr algn="ctr"/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pPr algn="ctr"/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pPr algn="ctr"/>
                      <a:r>
                        <a:rPr lang="cs-CZ" sz="3600" dirty="0" smtClean="0">
                          <a:solidFill>
                            <a:srgbClr val="FFFF00"/>
                          </a:solidFill>
                        </a:rPr>
                        <a:t>BAD</a:t>
                      </a:r>
                      <a:endParaRPr lang="cs-CZ" sz="36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dirty="0" smtClean="0">
                          <a:blipFill>
                            <a:blip r:embed="rId2"/>
                            <a:tile tx="0" ty="0" sx="100000" sy="100000" flip="none" algn="tl"/>
                          </a:blipFill>
                        </a:rPr>
                        <a:t> </a:t>
                      </a:r>
                      <a:r>
                        <a:rPr lang="cs-CZ" sz="3600" dirty="0" smtClean="0">
                          <a:solidFill>
                            <a:srgbClr val="FFFF00"/>
                          </a:solidFill>
                        </a:rPr>
                        <a:t>HAPPY</a:t>
                      </a:r>
                      <a:endParaRPr lang="cs-CZ" sz="36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smtClean="0">
                          <a:blipFill>
                            <a:blip r:embed="rId2"/>
                            <a:tile tx="0" ty="0" sx="100000" sy="100000" flip="none" algn="tl"/>
                          </a:blipFill>
                        </a:rPr>
                        <a:t>  </a:t>
                      </a:r>
                      <a:r>
                        <a:rPr lang="cs-CZ" sz="3600" smtClean="0">
                          <a:solidFill>
                            <a:srgbClr val="FFFF00"/>
                          </a:solidFill>
                        </a:rPr>
                        <a:t>SAD</a:t>
                      </a:r>
                      <a:endParaRPr lang="cs-CZ" sz="36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dirty="0" smtClean="0">
                          <a:blipFill>
                            <a:blip r:embed="rId2"/>
                            <a:tile tx="0" ty="0" sx="100000" sy="100000" flip="none" algn="tl"/>
                          </a:blipFill>
                        </a:rPr>
                        <a:t>  </a:t>
                      </a:r>
                      <a:r>
                        <a:rPr lang="cs-CZ" sz="3600" dirty="0" smtClean="0">
                          <a:solidFill>
                            <a:srgbClr val="FFFF00"/>
                          </a:solidFill>
                        </a:rPr>
                        <a:t>TIRED</a:t>
                      </a:r>
                      <a:endParaRPr lang="cs-CZ" sz="36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2700300">
                <a:tc>
                  <a:txBody>
                    <a:bodyPr/>
                    <a:lstStyle/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b="1" dirty="0" smtClean="0">
                          <a:blipFill>
                            <a:blip r:embed="rId2"/>
                            <a:tile tx="0" ty="0" sx="100000" sy="100000" flip="none" algn="tl"/>
                          </a:blipFill>
                        </a:rPr>
                        <a:t>   </a:t>
                      </a:r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FINE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HUNGRY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b="1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b="1" smtClean="0">
                          <a:solidFill>
                            <a:srgbClr val="FFFF00"/>
                          </a:solidFill>
                        </a:rPr>
                        <a:t>SCARED</a:t>
                      </a:r>
                      <a:endParaRPr lang="cs-CZ" sz="3600" b="1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endParaRPr lang="cs-CZ" sz="3600" b="1" dirty="0" smtClean="0">
                        <a:blipFill>
                          <a:blip r:embed="rId2"/>
                          <a:tile tx="0" ty="0" sx="100000" sy="100000" flip="none" algn="tl"/>
                        </a:blip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THIRSTY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307" y="692698"/>
            <a:ext cx="2100602" cy="27363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614" y="692697"/>
            <a:ext cx="2024863" cy="27363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710700"/>
            <a:ext cx="2160239" cy="27002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014" y="3429000"/>
            <a:ext cx="2031638" cy="266429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819" y="3273732"/>
            <a:ext cx="1971577" cy="26642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586" y="3432308"/>
            <a:ext cx="1951439" cy="266429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1" y="889232"/>
            <a:ext cx="2232248" cy="25281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051" y="3212976"/>
            <a:ext cx="1957988" cy="26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630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7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75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7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7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75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75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7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7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7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7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556405" y="1349782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fine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024823"/>
            <a:ext cx="5341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355999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sad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18709" y="1339299"/>
            <a:ext cx="10406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bad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5668" y="0"/>
            <a:ext cx="57501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 WHAT IS TRUE?</a:t>
            </a:r>
            <a:endParaRPr lang="cs-CZ" sz="5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424" y="2564904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2.</a:t>
            </a:r>
            <a:endParaRPr lang="cs-CZ" sz="40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88" y="2063886"/>
            <a:ext cx="1056130" cy="138501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411760" y="2758819"/>
            <a:ext cx="15824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happy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0750" y="2741012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sad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8709" y="2741012"/>
            <a:ext cx="17251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scared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-18334" y="4011161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29" y="3480882"/>
            <a:ext cx="1106149" cy="1382685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408272" y="4155681"/>
            <a:ext cx="17540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hungry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5759" y="4068604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sad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0750" y="4155681"/>
            <a:ext cx="11833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tired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5222723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4.</a:t>
            </a:r>
            <a:endParaRPr lang="cs-CZ" sz="4000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356" y="4974494"/>
            <a:ext cx="1041056" cy="140683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2383080" y="5547254"/>
            <a:ext cx="15536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thirsty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85981" y="5541705"/>
            <a:ext cx="15824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happy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18709" y="5541705"/>
            <a:ext cx="10406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bad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44" y="563848"/>
            <a:ext cx="1068074" cy="1440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8492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  <p:bldP spid="12" grpId="0"/>
      <p:bldP spid="16" grpId="0"/>
      <p:bldP spid="18" grpId="0"/>
      <p:bldP spid="21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5173" y="1730305"/>
            <a:ext cx="62488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I´m</a:t>
            </a:r>
            <a:r>
              <a:rPr lang="cs-CZ" sz="9600" dirty="0" smtClean="0">
                <a:solidFill>
                  <a:srgbClr val="FFFF00"/>
                </a:solidFill>
              </a:rPr>
              <a:t> happy.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2924944"/>
            <a:ext cx="49712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I´m</a:t>
            </a:r>
            <a:r>
              <a:rPr lang="cs-CZ" sz="9600" dirty="0" smtClean="0"/>
              <a:t> </a:t>
            </a:r>
            <a:r>
              <a:rPr lang="cs-CZ" sz="9600" dirty="0" smtClean="0">
                <a:solidFill>
                  <a:srgbClr val="FFFF00"/>
                </a:solidFill>
              </a:rPr>
              <a:t>sad.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8243" y="4077072"/>
            <a:ext cx="67457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I´m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scared</a:t>
            </a:r>
            <a:r>
              <a:rPr lang="cs-CZ" sz="96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5445224"/>
            <a:ext cx="504016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I´m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dirty="0" err="1" smtClean="0">
                <a:solidFill>
                  <a:srgbClr val="FFFF00"/>
                </a:solidFill>
              </a:rPr>
              <a:t>bad</a:t>
            </a:r>
            <a:r>
              <a:rPr lang="cs-CZ" sz="9600" dirty="0" smtClean="0">
                <a:solidFill>
                  <a:srgbClr val="FFFF00"/>
                </a:solidFill>
              </a:rPr>
              <a:t>.</a:t>
            </a:r>
            <a:endParaRPr lang="cs-CZ" sz="9600" dirty="0">
              <a:solidFill>
                <a:srgbClr val="FFFF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1435140"/>
            <a:ext cx="2789256" cy="5466943"/>
          </a:xfrm>
          <a:prstGeom prst="rect">
            <a:avLst/>
          </a:prstGeom>
        </p:spPr>
      </p:pic>
      <p:sp>
        <p:nvSpPr>
          <p:cNvPr id="11" name="Zaoblený obdélníkový popisek 10"/>
          <p:cNvSpPr/>
          <p:nvPr/>
        </p:nvSpPr>
        <p:spPr>
          <a:xfrm>
            <a:off x="1331640" y="188640"/>
            <a:ext cx="7416824" cy="1512168"/>
          </a:xfrm>
          <a:prstGeom prst="wedgeRoundRectCallou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276916"/>
            <a:ext cx="60163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bg1"/>
                </a:solidFill>
              </a:rPr>
              <a:t>SHOW ME!</a:t>
            </a:r>
            <a:endParaRPr lang="cs-CZ" sz="8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107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-299392"/>
            <a:ext cx="8229600" cy="1143000"/>
          </a:xfrm>
        </p:spPr>
        <p:txBody>
          <a:bodyPr/>
          <a:lstStyle/>
          <a:p>
            <a:r>
              <a:rPr lang="cs-CZ" dirty="0" smtClean="0"/>
              <a:t>        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10136"/>
            <a:ext cx="914400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[cit.2011-02-16] Dostupné pod licencí 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 </a:t>
            </a:r>
            <a:r>
              <a:rPr lang="cs-CZ" sz="2000" dirty="0"/>
              <a:t>na WWW:</a:t>
            </a:r>
          </a:p>
          <a:p>
            <a:r>
              <a:rPr lang="cs-CZ" sz="2000" dirty="0"/>
              <a:t>kluk</a:t>
            </a:r>
          </a:p>
          <a:p>
            <a:r>
              <a:rPr lang="cs-CZ" sz="2000" dirty="0"/>
              <a:t>http://www.clker.com/clipart-open-arms.html</a:t>
            </a:r>
          </a:p>
          <a:p>
            <a:r>
              <a:rPr lang="cs-CZ" sz="2000" dirty="0"/>
              <a:t>muž vystrašený</a:t>
            </a:r>
          </a:p>
          <a:p>
            <a:r>
              <a:rPr lang="cs-CZ" sz="2000" dirty="0"/>
              <a:t>http://www.clker.com/clipart-scared-man.html</a:t>
            </a:r>
          </a:p>
          <a:p>
            <a:r>
              <a:rPr lang="cs-CZ" sz="2000" dirty="0"/>
              <a:t>smutná tvář</a:t>
            </a:r>
          </a:p>
          <a:p>
            <a:r>
              <a:rPr lang="cs-CZ" sz="2000" dirty="0"/>
              <a:t>http://www.clker.com/clipart-sad-baby.html</a:t>
            </a:r>
          </a:p>
          <a:p>
            <a:r>
              <a:rPr lang="cs-CZ" sz="2000" dirty="0"/>
              <a:t>býk</a:t>
            </a:r>
          </a:p>
          <a:p>
            <a:r>
              <a:rPr lang="cs-CZ" sz="2000" dirty="0"/>
              <a:t>http://www.clker.com/clipart-158492.html</a:t>
            </a:r>
          </a:p>
          <a:p>
            <a:r>
              <a:rPr lang="cs-CZ" sz="2000" dirty="0"/>
              <a:t>sada </a:t>
            </a:r>
            <a:r>
              <a:rPr lang="cs-CZ" sz="2000" dirty="0" err="1"/>
              <a:t>smajlíků</a:t>
            </a:r>
            <a:endParaRPr lang="cs-CZ" sz="2000" dirty="0"/>
          </a:p>
          <a:p>
            <a:r>
              <a:rPr lang="cs-CZ" sz="2000" dirty="0"/>
              <a:t>http://www.clker.com/clipart-24262.html</a:t>
            </a:r>
          </a:p>
          <a:p>
            <a:r>
              <a:rPr lang="cs-CZ" sz="2000" dirty="0"/>
              <a:t>červík</a:t>
            </a:r>
          </a:p>
          <a:p>
            <a:r>
              <a:rPr lang="cs-CZ" sz="2000" dirty="0"/>
              <a:t>http://www.clker.com/clipart-13429.html</a:t>
            </a:r>
          </a:p>
          <a:p>
            <a:r>
              <a:rPr lang="cs-CZ" sz="2000" dirty="0"/>
              <a:t>červík</a:t>
            </a:r>
          </a:p>
          <a:p>
            <a:r>
              <a:rPr lang="cs-CZ" sz="2000" dirty="0"/>
              <a:t>http://www.clker.com/clipart-caterpillar-5.html</a:t>
            </a:r>
          </a:p>
          <a:p>
            <a:r>
              <a:rPr lang="cs-CZ" sz="2000" dirty="0"/>
              <a:t>červík s příborem</a:t>
            </a:r>
          </a:p>
          <a:p>
            <a:r>
              <a:rPr lang="cs-CZ" sz="2000" dirty="0"/>
              <a:t>http://www.clker.com/clipart-3343.html</a:t>
            </a:r>
          </a:p>
          <a:p>
            <a:r>
              <a:rPr lang="cs-CZ" sz="2000" dirty="0"/>
              <a:t>had</a:t>
            </a:r>
          </a:p>
          <a:p>
            <a:r>
              <a:rPr lang="cs-CZ" sz="2000" dirty="0"/>
              <a:t>http://www.clker.com/clipart-snake-bite.html</a:t>
            </a:r>
          </a:p>
        </p:txBody>
      </p:sp>
    </p:spTree>
    <p:extLst>
      <p:ext uri="{BB962C8B-B14F-4D97-AF65-F5344CB8AC3E}">
        <p14:creationId xmlns:p14="http://schemas.microsoft.com/office/powerpoint/2010/main" val="3965824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36712"/>
            <a:ext cx="903649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sz="2000" dirty="0"/>
              <a:t>smutná dívka</a:t>
            </a:r>
          </a:p>
          <a:p>
            <a:r>
              <a:rPr lang="sv-SE" sz="2000" dirty="0"/>
              <a:t>http://www.clker.com/clipart-triste-sad.html</a:t>
            </a:r>
          </a:p>
          <a:p>
            <a:r>
              <a:rPr lang="sv-SE" sz="2000" dirty="0"/>
              <a:t>hamburger</a:t>
            </a:r>
          </a:p>
          <a:p>
            <a:r>
              <a:rPr lang="sv-SE" sz="2000" dirty="0"/>
              <a:t>http://www.clker.com/clipart-4090.html</a:t>
            </a:r>
          </a:p>
          <a:p>
            <a:r>
              <a:rPr lang="sv-SE" sz="2000" dirty="0"/>
              <a:t>hladová dívka</a:t>
            </a:r>
          </a:p>
          <a:p>
            <a:r>
              <a:rPr lang="sv-SE" sz="2000" dirty="0"/>
              <a:t>http://www.pdclipart.org/displayimage.php?album=search&amp;cat=0&amp;pos=1</a:t>
            </a:r>
          </a:p>
          <a:p>
            <a:r>
              <a:rPr lang="sv-SE" sz="2000" dirty="0"/>
              <a:t>pes</a:t>
            </a:r>
          </a:p>
          <a:p>
            <a:r>
              <a:rPr lang="sv-SE" sz="2000" dirty="0"/>
              <a:t>http://www.pdclipart.org/displayimage.php?album=search&amp;cat=0&amp;pos=95</a:t>
            </a:r>
          </a:p>
          <a:p>
            <a:r>
              <a:rPr lang="sv-SE" sz="2000" dirty="0"/>
              <a:t>hlava psa</a:t>
            </a:r>
          </a:p>
          <a:p>
            <a:r>
              <a:rPr lang="sv-SE" sz="2000" dirty="0"/>
              <a:t>http://www.pdclipart.org/displayimage.php?album=search&amp;cat=0&amp;pos=142</a:t>
            </a:r>
          </a:p>
          <a:p>
            <a:r>
              <a:rPr lang="sv-SE" sz="2000" dirty="0"/>
              <a:t>vystrašená kočka</a:t>
            </a:r>
          </a:p>
          <a:p>
            <a:r>
              <a:rPr lang="sv-SE" sz="2000" dirty="0"/>
              <a:t>http://www.pdclipart.org/displayimage.php?album=search&amp;cat=0&amp;pos=2</a:t>
            </a:r>
          </a:p>
          <a:p>
            <a:r>
              <a:rPr lang="sv-SE" sz="2000" dirty="0"/>
              <a:t>strach hlava</a:t>
            </a:r>
          </a:p>
          <a:p>
            <a:r>
              <a:rPr lang="sv-SE" sz="2000" dirty="0"/>
              <a:t>http://www.clker.com/clipart-buddy-frightened.html</a:t>
            </a:r>
          </a:p>
        </p:txBody>
      </p:sp>
    </p:spTree>
    <p:extLst>
      <p:ext uri="{BB962C8B-B14F-4D97-AF65-F5344CB8AC3E}">
        <p14:creationId xmlns:p14="http://schemas.microsoft.com/office/powerpoint/2010/main" val="33844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000" y="1010087"/>
            <a:ext cx="889248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2000" dirty="0"/>
              <a:t>zelený smajlík</a:t>
            </a:r>
          </a:p>
          <a:p>
            <a:r>
              <a:rPr lang="nl-NL" sz="2000" dirty="0"/>
              <a:t>http://www.clker.com/clipart-4234.html</a:t>
            </a:r>
          </a:p>
          <a:p>
            <a:r>
              <a:rPr lang="nl-NL" sz="2000" dirty="0"/>
              <a:t>http://www.clker.com/clipart-4235.html</a:t>
            </a:r>
          </a:p>
          <a:p>
            <a:r>
              <a:rPr lang="nl-NL" sz="2000" dirty="0"/>
              <a:t>http://www.clker.com/clipart-4233.html</a:t>
            </a:r>
          </a:p>
          <a:p>
            <a:r>
              <a:rPr lang="nl-NL" sz="2000" dirty="0"/>
              <a:t>http://www.clker.com/clipart-49550.html</a:t>
            </a:r>
          </a:p>
          <a:p>
            <a:r>
              <a:rPr lang="nl-NL" sz="2000" dirty="0"/>
              <a:t>http://www.clker.com/clipart-49566.html</a:t>
            </a:r>
          </a:p>
          <a:p>
            <a:r>
              <a:rPr lang="nl-NL" sz="2000" dirty="0"/>
              <a:t>http://www.clker.com/clipart-smiley-green-alien-unhappy-no-shadow.html</a:t>
            </a:r>
          </a:p>
          <a:p>
            <a:r>
              <a:rPr lang="nl-NL" sz="2000" dirty="0"/>
              <a:t>http://www.clker.com/clipart-49560.html</a:t>
            </a:r>
          </a:p>
          <a:p>
            <a:r>
              <a:rPr lang="nl-NL" sz="2000" dirty="0"/>
              <a:t>http://www.clker.com/clipart-49561.html</a:t>
            </a:r>
          </a:p>
          <a:p>
            <a:r>
              <a:rPr lang="nl-NL" sz="2000" dirty="0"/>
              <a:t>http://www.clker.com/clipart-49562.html</a:t>
            </a:r>
          </a:p>
          <a:p>
            <a:r>
              <a:rPr lang="nl-NL" sz="2000" dirty="0"/>
              <a:t>http://www.clker.com/clipart-49553.html</a:t>
            </a:r>
          </a:p>
          <a:p>
            <a:r>
              <a:rPr lang="nl-NL" sz="2000" dirty="0"/>
              <a:t>http://www.clker.com/clipart-49547.html</a:t>
            </a:r>
          </a:p>
          <a:p>
            <a:r>
              <a:rPr lang="nl-NL" sz="2000" dirty="0" smtClean="0"/>
              <a:t>kluk</a:t>
            </a:r>
            <a:endParaRPr lang="nl-NL" sz="2000" dirty="0"/>
          </a:p>
          <a:p>
            <a:r>
              <a:rPr lang="nl-NL" sz="2000" dirty="0"/>
              <a:t>http://www.clker.com/clipart-14422.html</a:t>
            </a:r>
          </a:p>
        </p:txBody>
      </p:sp>
    </p:spTree>
    <p:extLst>
      <p:ext uri="{BB962C8B-B14F-4D97-AF65-F5344CB8AC3E}">
        <p14:creationId xmlns:p14="http://schemas.microsoft.com/office/powerpoint/2010/main" val="261326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408</TotalTime>
  <Words>271</Words>
  <Application>Microsoft Office PowerPoint</Application>
  <PresentationFormat>Předvádění na obrazovce (4:3)</PresentationFormat>
  <Paragraphs>130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Silk</vt:lpstr>
      <vt:lpstr>Prezentace aplikace Microsoft PowerPoint 97–2003</vt:lpstr>
      <vt:lpstr>Prezentace aplikace PowerPoint</vt:lpstr>
      <vt:lpstr>        Práce s prezentací</vt:lpstr>
      <vt:lpstr>   FEELINGS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Zdroje obrázků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41</cp:revision>
  <dcterms:created xsi:type="dcterms:W3CDTF">2012-02-16T16:03:20Z</dcterms:created>
  <dcterms:modified xsi:type="dcterms:W3CDTF">2012-06-05T14:51:44Z</dcterms:modified>
</cp:coreProperties>
</file>