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3" r:id="rId3"/>
    <p:sldId id="258" r:id="rId4"/>
    <p:sldId id="259" r:id="rId5"/>
    <p:sldId id="257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092" autoAdjust="0"/>
  </p:normalViewPr>
  <p:slideViewPr>
    <p:cSldViewPr>
      <p:cViewPr varScale="1">
        <p:scale>
          <a:sx n="67" d="100"/>
          <a:sy n="67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B0A228-BE7F-41DF-99C0-5783EBA0090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43F84-2A04-407B-A383-186DECCE14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15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F43F84-2A04-407B-A383-186DECCE141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5584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2">
                <a:lumMod val="50000"/>
              </a:schemeClr>
            </a:gs>
            <a:gs pos="100000">
              <a:schemeClr val="bg1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BF43F64-30E8-4F67-AE33-646553F131F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1E1A1DF-5A6D-47BB-89D8-02D62EB040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0.png"/><Relationship Id="rId4" Type="http://schemas.openxmlformats.org/officeDocument/2006/relationships/image" Target="../media/image11.png"/><Relationship Id="rId9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2778724"/>
              </p:ext>
            </p:extLst>
          </p:nvPr>
        </p:nvGraphicFramePr>
        <p:xfrm>
          <a:off x="-2381" y="0"/>
          <a:ext cx="914505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Prezentace" r:id="rId3" imgW="2246420" imgH="1684196" progId="PowerPoint.Show.8">
                  <p:embed/>
                </p:oleObj>
              </mc:Choice>
              <mc:Fallback>
                <p:oleObj name="Prezentace" r:id="rId3" imgW="2246420" imgH="1684196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0"/>
                        <a:ext cx="9145059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5358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</a:t>
            </a:r>
            <a:r>
              <a:rPr lang="cs-CZ" b="0" dirty="0" smtClean="0">
                <a:solidFill>
                  <a:schemeClr val="tx1"/>
                </a:solidFill>
              </a:rPr>
              <a:t>Práce s prezentací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628800"/>
            <a:ext cx="6775894" cy="49859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Žáci opakují slova po učiteli se správnou výslovností.</a:t>
            </a:r>
          </a:p>
          <a:p>
            <a:endParaRPr lang="cs-CZ" sz="2000" dirty="0"/>
          </a:p>
          <a:p>
            <a:r>
              <a:rPr lang="cs-CZ" sz="2000" dirty="0" smtClean="0"/>
              <a:t>Pojmenovávají obrázky.</a:t>
            </a:r>
          </a:p>
          <a:p>
            <a:endParaRPr lang="cs-CZ" sz="2000" dirty="0"/>
          </a:p>
          <a:p>
            <a:r>
              <a:rPr lang="cs-CZ" sz="2000" dirty="0" smtClean="0"/>
              <a:t>Tvoří jednoduché věty.</a:t>
            </a:r>
          </a:p>
          <a:p>
            <a:endParaRPr lang="cs-CZ" sz="2000" dirty="0"/>
          </a:p>
          <a:p>
            <a:r>
              <a:rPr lang="cs-CZ" sz="2000" dirty="0" smtClean="0"/>
              <a:t>Reagují na otázku krátkou odpovědí.</a:t>
            </a:r>
          </a:p>
          <a:p>
            <a:endParaRPr lang="cs-CZ" sz="2000" dirty="0"/>
          </a:p>
          <a:p>
            <a:r>
              <a:rPr lang="cs-CZ" sz="2000" dirty="0" smtClean="0"/>
              <a:t>Přiřazují obrázek ke slovu, seznamují se s psanou podobou slova.</a:t>
            </a:r>
          </a:p>
          <a:p>
            <a:endParaRPr lang="cs-CZ" sz="2000" dirty="0"/>
          </a:p>
          <a:p>
            <a:r>
              <a:rPr lang="cs-CZ" sz="2000" dirty="0" smtClean="0"/>
              <a:t>Procvičují barvy.</a:t>
            </a:r>
          </a:p>
          <a:p>
            <a:endParaRPr lang="cs-CZ" sz="2000" dirty="0"/>
          </a:p>
          <a:p>
            <a:r>
              <a:rPr lang="cs-CZ" sz="2000" dirty="0" smtClean="0"/>
              <a:t>Překládají slova do anglického jazyka.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7247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0"/>
            <a:ext cx="9361040" cy="24928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38984">
            <a:off x="3599769" y="1363981"/>
            <a:ext cx="6659609" cy="64800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54081">
            <a:off x="-1054209" y="1346392"/>
            <a:ext cx="6675605" cy="662031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3368" y="2773966"/>
            <a:ext cx="2722689" cy="408403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697944" y="8878"/>
            <a:ext cx="52826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/>
              <a:t>Vegetable</a:t>
            </a:r>
            <a:endParaRPr lang="cs-CZ" sz="9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6021288"/>
            <a:ext cx="10225136" cy="98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715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5013176"/>
            <a:ext cx="3525794" cy="125660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866196"/>
            <a:ext cx="1798459" cy="24636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4807">
            <a:off x="3182334" y="5038479"/>
            <a:ext cx="1509525" cy="12277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504" y="2235585"/>
            <a:ext cx="2604110" cy="30794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686" y="3871517"/>
            <a:ext cx="1929774" cy="17813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543" y="3957546"/>
            <a:ext cx="1587057" cy="208823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56919" y="1352796"/>
            <a:ext cx="18614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pepper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9638" y="1024085"/>
            <a:ext cx="17473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potato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06187" y="2302580"/>
            <a:ext cx="17472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</a:rPr>
              <a:t>tomato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10735" y="640580"/>
            <a:ext cx="22990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</a:rPr>
              <a:t>cucumber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53365" y="1523391"/>
            <a:ext cx="13987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</a:rPr>
              <a:t>carrot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6919" y="5652846"/>
            <a:ext cx="11929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</a:rPr>
              <a:t>peas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837" y="2122237"/>
            <a:ext cx="6981971" cy="453828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840874" y="4821849"/>
            <a:ext cx="59459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/>
              <a:t>What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  <a:r>
              <a:rPr lang="cs-CZ" sz="4800" b="1" dirty="0" err="1" smtClean="0"/>
              <a:t>is</a:t>
            </a:r>
            <a:r>
              <a:rPr lang="cs-CZ" sz="4800" b="1" dirty="0" smtClean="0"/>
              <a:t> in </a:t>
            </a:r>
            <a:r>
              <a:rPr lang="cs-CZ" sz="4800" b="1" dirty="0" err="1" smtClean="0"/>
              <a:t>the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cabage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5968234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264 -0.0963 L -0.15347 -0.558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99 -0.12453 L -0.0408 -0.670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2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94 -0.12083 L 0.00486 -0.3518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111E-6 L 0.12674 -0.296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-14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3 0.00185 L -0.5434 0.0141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6 L 0.0356 -0.6900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1" y="-3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43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976" y="2891987"/>
            <a:ext cx="1852043" cy="20251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976" y="4917118"/>
            <a:ext cx="1203974" cy="15841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440" y="5207043"/>
            <a:ext cx="1512169" cy="13958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8314" y="994853"/>
            <a:ext cx="1184519" cy="18439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35" y="3348183"/>
            <a:ext cx="1368152" cy="11127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695847">
            <a:off x="25967" y="1598539"/>
            <a:ext cx="2683353" cy="117173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371764" y="80984"/>
            <a:ext cx="537198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err="1" smtClean="0">
                <a:solidFill>
                  <a:srgbClr val="FFFF00"/>
                </a:solidFill>
              </a:rPr>
              <a:t>Where</a:t>
            </a:r>
            <a:r>
              <a:rPr lang="cs-CZ" sz="8800" dirty="0" smtClean="0"/>
              <a:t> </a:t>
            </a:r>
            <a:r>
              <a:rPr lang="cs-CZ" sz="8800" dirty="0" err="1" smtClean="0">
                <a:solidFill>
                  <a:srgbClr val="FFFF00"/>
                </a:solidFill>
              </a:rPr>
              <a:t>is</a:t>
            </a:r>
            <a:r>
              <a:rPr lang="cs-CZ" sz="8800" dirty="0" smtClean="0">
                <a:solidFill>
                  <a:srgbClr val="FFFF00"/>
                </a:solidFill>
              </a:rPr>
              <a:t>…</a:t>
            </a:r>
            <a:endParaRPr lang="cs-CZ" sz="8800" dirty="0">
              <a:solidFill>
                <a:srgbClr val="FFFF00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881277"/>
              </p:ext>
            </p:extLst>
          </p:nvPr>
        </p:nvGraphicFramePr>
        <p:xfrm>
          <a:off x="3203848" y="1469153"/>
          <a:ext cx="2664296" cy="502657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2664296"/>
              </a:tblGrid>
              <a:tr h="83869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   </a:t>
                      </a:r>
                      <a:r>
                        <a:rPr lang="cs-CZ" sz="4400" b="1" dirty="0" err="1" smtClean="0">
                          <a:solidFill>
                            <a:srgbClr val="FFFF00"/>
                          </a:solidFill>
                        </a:rPr>
                        <a:t>tomato</a:t>
                      </a:r>
                      <a:endParaRPr lang="cs-CZ" sz="44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33125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 </a:t>
                      </a:r>
                      <a:r>
                        <a:rPr lang="cs-CZ" sz="4400" b="1" dirty="0" err="1" smtClean="0">
                          <a:solidFill>
                            <a:srgbClr val="FFFF00"/>
                          </a:solidFill>
                        </a:rPr>
                        <a:t>cucumber</a:t>
                      </a:r>
                      <a:endParaRPr lang="cs-CZ" sz="44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3869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    </a:t>
                      </a:r>
                      <a:r>
                        <a:rPr lang="cs-CZ" sz="4400" b="1" dirty="0" err="1" smtClean="0">
                          <a:solidFill>
                            <a:srgbClr val="FFFF00"/>
                          </a:solidFill>
                        </a:rPr>
                        <a:t>peas</a:t>
                      </a:r>
                      <a:endParaRPr lang="cs-CZ" sz="44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3869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   </a:t>
                      </a:r>
                      <a:r>
                        <a:rPr lang="cs-CZ" sz="4400" b="1" dirty="0" err="1" smtClean="0">
                          <a:solidFill>
                            <a:srgbClr val="FFFF00"/>
                          </a:solidFill>
                        </a:rPr>
                        <a:t>carrot</a:t>
                      </a:r>
                      <a:endParaRPr lang="cs-CZ" sz="44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3869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  </a:t>
                      </a:r>
                      <a:r>
                        <a:rPr lang="cs-CZ" sz="4400" b="1" dirty="0" err="1" smtClean="0">
                          <a:solidFill>
                            <a:srgbClr val="FFFF00"/>
                          </a:solidFill>
                        </a:rPr>
                        <a:t>pepper</a:t>
                      </a:r>
                      <a:endParaRPr lang="cs-CZ" sz="44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838690"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   </a:t>
                      </a:r>
                      <a:r>
                        <a:rPr lang="cs-CZ" sz="4400" b="1" dirty="0" err="1" smtClean="0">
                          <a:solidFill>
                            <a:srgbClr val="FFFF00"/>
                          </a:solidFill>
                        </a:rPr>
                        <a:t>potato</a:t>
                      </a:r>
                      <a:endParaRPr lang="cs-CZ" sz="44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cxnSp>
        <p:nvCxnSpPr>
          <p:cNvPr id="15" name="Přímá spojnice se šipkou 14"/>
          <p:cNvCxnSpPr/>
          <p:nvPr/>
        </p:nvCxnSpPr>
        <p:spPr>
          <a:xfrm flipH="1">
            <a:off x="1835696" y="1972826"/>
            <a:ext cx="1368152" cy="3328382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051720" y="2184404"/>
            <a:ext cx="1152128" cy="596524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940152" y="3637017"/>
            <a:ext cx="1368152" cy="2072189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940152" y="3904552"/>
            <a:ext cx="1506075" cy="53256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5940152" y="1972826"/>
            <a:ext cx="1506075" cy="3234218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 flipV="1">
            <a:off x="1836887" y="3904565"/>
            <a:ext cx="1296689" cy="226074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6235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293096"/>
            <a:ext cx="6455562" cy="2427347"/>
          </a:xfrm>
          <a:prstGeom prst="rect">
            <a:avLst/>
          </a:prstGeom>
        </p:spPr>
      </p:pic>
      <p:sp>
        <p:nvSpPr>
          <p:cNvPr id="4" name="Rámeček 3"/>
          <p:cNvSpPr/>
          <p:nvPr/>
        </p:nvSpPr>
        <p:spPr>
          <a:xfrm>
            <a:off x="201266" y="164679"/>
            <a:ext cx="1965908" cy="114354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7020272" y="188640"/>
            <a:ext cx="1965908" cy="114354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6876256" y="2328590"/>
            <a:ext cx="1965908" cy="1143546"/>
          </a:xfrm>
          <a:prstGeom prst="fram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88290" y="2328590"/>
            <a:ext cx="1965908" cy="114354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3545678" y="188640"/>
            <a:ext cx="1965908" cy="114354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583239" y="2005424"/>
            <a:ext cx="1965908" cy="114354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4357" y="2996952"/>
            <a:ext cx="44855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err="1" smtClean="0">
                <a:solidFill>
                  <a:srgbClr val="FFFF00"/>
                </a:solidFill>
              </a:rPr>
              <a:t>Translate</a:t>
            </a:r>
            <a:r>
              <a:rPr lang="cs-CZ" sz="9600" dirty="0" smtClean="0">
                <a:solidFill>
                  <a:srgbClr val="FFFF00"/>
                </a:solidFill>
              </a:rPr>
              <a:t>!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6606" y="468025"/>
            <a:ext cx="1861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brambora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79282" y="504389"/>
            <a:ext cx="10986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rajče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14543" y="406469"/>
            <a:ext cx="13773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mrkev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2519" y="2521188"/>
            <a:ext cx="14574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hrášek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60193" y="2198022"/>
            <a:ext cx="1661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paprika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04195" y="2577197"/>
            <a:ext cx="151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okurka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1266" y="188639"/>
            <a:ext cx="1936812" cy="111958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potato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8290" y="2328590"/>
            <a:ext cx="1965908" cy="114354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peas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45678" y="188637"/>
            <a:ext cx="1965908" cy="111958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tomato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83239" y="2005425"/>
            <a:ext cx="1965908" cy="114354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pepper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28202" y="188640"/>
            <a:ext cx="1957978" cy="111958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carrot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861968" y="2348324"/>
            <a:ext cx="2109924" cy="114354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cucumber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 flipH="1">
            <a:off x="1169672" y="1332186"/>
            <a:ext cx="14548" cy="9144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19" idx="1"/>
          </p:cNvCxnSpPr>
          <p:nvPr/>
        </p:nvCxnSpPr>
        <p:spPr>
          <a:xfrm flipV="1">
            <a:off x="1999969" y="748431"/>
            <a:ext cx="1545709" cy="149815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2"/>
          </p:cNvCxnSpPr>
          <p:nvPr/>
        </p:nvCxnSpPr>
        <p:spPr>
          <a:xfrm>
            <a:off x="4528632" y="1332186"/>
            <a:ext cx="0" cy="58464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5" idx="1"/>
          </p:cNvCxnSpPr>
          <p:nvPr/>
        </p:nvCxnSpPr>
        <p:spPr>
          <a:xfrm flipV="1">
            <a:off x="5549147" y="760413"/>
            <a:ext cx="1471125" cy="181678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5" idx="2"/>
          </p:cNvCxnSpPr>
          <p:nvPr/>
        </p:nvCxnSpPr>
        <p:spPr>
          <a:xfrm flipH="1">
            <a:off x="8003225" y="1332186"/>
            <a:ext cx="1" cy="91440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70595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0" dirty="0" smtClean="0">
                <a:solidFill>
                  <a:schemeClr val="tx1"/>
                </a:solidFill>
              </a:rPr>
              <a:t>Zdroje obrázků</a:t>
            </a:r>
            <a:endParaRPr lang="cs-CZ" sz="4800" b="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1362" y="908720"/>
            <a:ext cx="8207101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/>
              <a:t>[cit.2012-04-11] Dostupné pod licencí Publik Domain na WWW:</a:t>
            </a:r>
          </a:p>
          <a:p>
            <a:r>
              <a:rPr lang="pl-PL" sz="2000" dirty="0"/>
              <a:t>záhon</a:t>
            </a:r>
          </a:p>
          <a:p>
            <a:r>
              <a:rPr lang="pl-PL" sz="2000" dirty="0"/>
              <a:t>http://www.clker.com/clipart-25278.html </a:t>
            </a:r>
          </a:p>
          <a:p>
            <a:r>
              <a:rPr lang="pl-PL" sz="2000" dirty="0"/>
              <a:t>farmář</a:t>
            </a:r>
          </a:p>
          <a:p>
            <a:r>
              <a:rPr lang="pl-PL" sz="2000" dirty="0"/>
              <a:t>http://www.clker.com/clipart-farmer.html</a:t>
            </a:r>
          </a:p>
          <a:p>
            <a:r>
              <a:rPr lang="pl-PL" sz="2000" dirty="0"/>
              <a:t>tráva křivá</a:t>
            </a:r>
          </a:p>
          <a:p>
            <a:r>
              <a:rPr lang="pl-PL" sz="2000" dirty="0"/>
              <a:t>http://www.clker.com/clipart-grass-6.html</a:t>
            </a:r>
          </a:p>
          <a:p>
            <a:r>
              <a:rPr lang="pl-PL" sz="2000" dirty="0"/>
              <a:t>plot</a:t>
            </a:r>
          </a:p>
          <a:p>
            <a:r>
              <a:rPr lang="pl-PL" sz="2000" dirty="0"/>
              <a:t>http://www.clker.com/clipart-farm-fence.html</a:t>
            </a:r>
          </a:p>
          <a:p>
            <a:r>
              <a:rPr lang="pl-PL" sz="2000" dirty="0"/>
              <a:t>košík</a:t>
            </a:r>
          </a:p>
          <a:p>
            <a:r>
              <a:rPr lang="pl-PL" sz="2000" dirty="0"/>
              <a:t>http://www.clker.com/clipart-basket-3.html</a:t>
            </a:r>
          </a:p>
          <a:p>
            <a:r>
              <a:rPr lang="pl-PL" sz="2000" dirty="0"/>
              <a:t>rajče</a:t>
            </a:r>
          </a:p>
          <a:p>
            <a:r>
              <a:rPr lang="pl-PL" sz="2000" dirty="0"/>
              <a:t>http://www.clker.com/clipart-tomato.html</a:t>
            </a:r>
          </a:p>
          <a:p>
            <a:r>
              <a:rPr lang="pl-PL" sz="2000" dirty="0"/>
              <a:t>paprika</a:t>
            </a:r>
          </a:p>
          <a:p>
            <a:r>
              <a:rPr lang="pl-PL" sz="2000" dirty="0"/>
              <a:t>http://www.clker.com/clipart-14883.html </a:t>
            </a:r>
          </a:p>
          <a:p>
            <a:r>
              <a:rPr lang="pl-PL" sz="2000" dirty="0"/>
              <a:t>brambora</a:t>
            </a:r>
          </a:p>
          <a:p>
            <a:r>
              <a:rPr lang="pl-PL" sz="2000" dirty="0"/>
              <a:t>http://www.clker.com/clipart-2532.html </a:t>
            </a:r>
          </a:p>
        </p:txBody>
      </p:sp>
    </p:spTree>
    <p:extLst>
      <p:ext uri="{BB962C8B-B14F-4D97-AF65-F5344CB8AC3E}">
        <p14:creationId xmlns:p14="http://schemas.microsoft.com/office/powerpoint/2010/main" val="19307405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159481"/>
            <a:ext cx="8352928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mrkev</a:t>
            </a:r>
          </a:p>
          <a:p>
            <a:r>
              <a:rPr lang="cs-CZ" sz="2000" dirty="0"/>
              <a:t>http://www.clker.com/clipart-10080.html </a:t>
            </a:r>
          </a:p>
          <a:p>
            <a:r>
              <a:rPr lang="cs-CZ" sz="2000" dirty="0"/>
              <a:t>lusky</a:t>
            </a:r>
          </a:p>
          <a:p>
            <a:r>
              <a:rPr lang="cs-CZ" sz="2000" dirty="0"/>
              <a:t>http://www.clker.com/clipart-pea-pod-1.html</a:t>
            </a:r>
          </a:p>
          <a:p>
            <a:r>
              <a:rPr lang="cs-CZ" sz="2000" dirty="0"/>
              <a:t>obrázek zeleniny</a:t>
            </a:r>
          </a:p>
          <a:p>
            <a:r>
              <a:rPr lang="cs-CZ" sz="2000" dirty="0"/>
              <a:t>http://www.clker.com/clipart-9736.html běžící</a:t>
            </a:r>
          </a:p>
          <a:p>
            <a:r>
              <a:rPr lang="cs-CZ" sz="2000" dirty="0"/>
              <a:t>mrkev</a:t>
            </a:r>
          </a:p>
          <a:p>
            <a:r>
              <a:rPr lang="cs-CZ" sz="2000" dirty="0"/>
              <a:t>http://www.pdclipart.org/displayimage.php?album=search&amp;cat=0&amp;pos=5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55080" y="1523057"/>
            <a:ext cx="56703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okurka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://www.clker.com/clipart-10929.html</a:t>
            </a:r>
          </a:p>
        </p:txBody>
      </p:sp>
    </p:spTree>
    <p:extLst>
      <p:ext uri="{BB962C8B-B14F-4D97-AF65-F5344CB8AC3E}">
        <p14:creationId xmlns:p14="http://schemas.microsoft.com/office/powerpoint/2010/main" val="1706780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275</TotalTime>
  <Words>158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Prezentace aplikace Microsoft PowerPoint 97–2003</vt:lpstr>
      <vt:lpstr>Prezentace aplikace PowerPoint</vt:lpstr>
      <vt:lpstr>                 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23</cp:revision>
  <dcterms:created xsi:type="dcterms:W3CDTF">2012-04-11T14:47:21Z</dcterms:created>
  <dcterms:modified xsi:type="dcterms:W3CDTF">2012-06-05T15:28:00Z</dcterms:modified>
</cp:coreProperties>
</file>