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ppt" ContentType="application/vnd.ms-powerpoint"/>
  <Default Extension="wdp" ContentType="image/vnd.ms-photo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63" r:id="rId3"/>
    <p:sldId id="257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27ABCEC-AA8A-4446-A8D0-71F829BEA7B0}" type="doc">
      <dgm:prSet loTypeId="urn:microsoft.com/office/officeart/2005/8/layout/vList3" loCatId="picture" qsTypeId="urn:microsoft.com/office/officeart/2005/8/quickstyle/simple1" qsCatId="simple" csTypeId="urn:microsoft.com/office/officeart/2005/8/colors/accent1_2" csCatId="accent1" phldr="1"/>
      <dgm:spPr/>
    </dgm:pt>
    <dgm:pt modelId="{E9574A29-BF40-4116-B1EC-2D543576814C}">
      <dgm:prSet phldrT="[Text]"/>
      <dgm:spPr/>
      <dgm:t>
        <a:bodyPr/>
        <a:lstStyle/>
        <a:p>
          <a:r>
            <a:rPr lang="cs-CZ" b="1" dirty="0" smtClean="0"/>
            <a:t>JANUARY</a:t>
          </a:r>
          <a:endParaRPr lang="cs-CZ" b="1" dirty="0"/>
        </a:p>
      </dgm:t>
    </dgm:pt>
    <dgm:pt modelId="{F239781D-24BF-4294-B987-9D9D7DF39107}" type="parTrans" cxnId="{DF07D538-50D9-48CC-A5DC-72510C455EFA}">
      <dgm:prSet/>
      <dgm:spPr/>
      <dgm:t>
        <a:bodyPr/>
        <a:lstStyle/>
        <a:p>
          <a:endParaRPr lang="cs-CZ"/>
        </a:p>
      </dgm:t>
    </dgm:pt>
    <dgm:pt modelId="{0027679F-7ED6-42B4-8B5B-750813D990FA}" type="sibTrans" cxnId="{DF07D538-50D9-48CC-A5DC-72510C455EFA}">
      <dgm:prSet/>
      <dgm:spPr/>
      <dgm:t>
        <a:bodyPr/>
        <a:lstStyle/>
        <a:p>
          <a:endParaRPr lang="cs-CZ"/>
        </a:p>
      </dgm:t>
    </dgm:pt>
    <dgm:pt modelId="{84029AAA-27F3-4A58-9F7D-BBF68F9651ED}">
      <dgm:prSet phldrT="[Text]"/>
      <dgm:spPr/>
      <dgm:t>
        <a:bodyPr/>
        <a:lstStyle/>
        <a:p>
          <a:r>
            <a:rPr lang="cs-CZ" b="1" dirty="0" smtClean="0"/>
            <a:t>FEBRUARY</a:t>
          </a:r>
          <a:endParaRPr lang="cs-CZ" b="1" dirty="0"/>
        </a:p>
      </dgm:t>
    </dgm:pt>
    <dgm:pt modelId="{C4DB0D51-6ADF-4D5E-925E-32761130BCB1}" type="parTrans" cxnId="{0EE25820-4A35-4020-A4B6-1ADDDF04A567}">
      <dgm:prSet/>
      <dgm:spPr/>
      <dgm:t>
        <a:bodyPr/>
        <a:lstStyle/>
        <a:p>
          <a:endParaRPr lang="cs-CZ"/>
        </a:p>
      </dgm:t>
    </dgm:pt>
    <dgm:pt modelId="{01BDFCF7-6065-4582-B769-361AD09179FD}" type="sibTrans" cxnId="{0EE25820-4A35-4020-A4B6-1ADDDF04A567}">
      <dgm:prSet/>
      <dgm:spPr/>
      <dgm:t>
        <a:bodyPr/>
        <a:lstStyle/>
        <a:p>
          <a:endParaRPr lang="cs-CZ"/>
        </a:p>
      </dgm:t>
    </dgm:pt>
    <dgm:pt modelId="{31CFF64A-6E64-4784-AD63-E6565DDEFE63}">
      <dgm:prSet phldrT="[Text]"/>
      <dgm:spPr/>
      <dgm:t>
        <a:bodyPr/>
        <a:lstStyle/>
        <a:p>
          <a:r>
            <a:rPr lang="cs-CZ" b="1" dirty="0" smtClean="0"/>
            <a:t>MARCH</a:t>
          </a:r>
          <a:endParaRPr lang="cs-CZ" b="1" dirty="0"/>
        </a:p>
      </dgm:t>
    </dgm:pt>
    <dgm:pt modelId="{287FB399-BA3B-42E5-83FD-706DD5490463}" type="parTrans" cxnId="{1BA52ACE-4894-401D-806E-BD09CA23D3E1}">
      <dgm:prSet/>
      <dgm:spPr/>
      <dgm:t>
        <a:bodyPr/>
        <a:lstStyle/>
        <a:p>
          <a:endParaRPr lang="cs-CZ"/>
        </a:p>
      </dgm:t>
    </dgm:pt>
    <dgm:pt modelId="{17F908D2-607E-4500-9E93-CBADEC037E1B}" type="sibTrans" cxnId="{1BA52ACE-4894-401D-806E-BD09CA23D3E1}">
      <dgm:prSet/>
      <dgm:spPr/>
      <dgm:t>
        <a:bodyPr/>
        <a:lstStyle/>
        <a:p>
          <a:endParaRPr lang="cs-CZ"/>
        </a:p>
      </dgm:t>
    </dgm:pt>
    <dgm:pt modelId="{DA654881-DA48-4A52-80C5-8758741718C0}" type="pres">
      <dgm:prSet presAssocID="{827ABCEC-AA8A-4446-A8D0-71F829BEA7B0}" presName="linearFlow" presStyleCnt="0">
        <dgm:presLayoutVars>
          <dgm:dir/>
          <dgm:resizeHandles val="exact"/>
        </dgm:presLayoutVars>
      </dgm:prSet>
      <dgm:spPr/>
    </dgm:pt>
    <dgm:pt modelId="{84D88588-5FF3-4DC3-84C3-A90D78536C98}" type="pres">
      <dgm:prSet presAssocID="{E9574A29-BF40-4116-B1EC-2D543576814C}" presName="composite" presStyleCnt="0"/>
      <dgm:spPr/>
    </dgm:pt>
    <dgm:pt modelId="{36C861EF-748E-4EF2-856F-7213786F72B1}" type="pres">
      <dgm:prSet presAssocID="{E9574A29-BF40-4116-B1EC-2D543576814C}" presName="imgShp" presStyleLbl="fgImgPlace1" presStyleIdx="0" presStyleCnt="3"/>
      <dgm:spPr>
        <a:solidFill>
          <a:srgbClr val="FFFF00"/>
        </a:solidFill>
      </dgm:spPr>
    </dgm:pt>
    <dgm:pt modelId="{3D76A2A5-8278-4748-B610-07614D6809E5}" type="pres">
      <dgm:prSet presAssocID="{E9574A29-BF40-4116-B1EC-2D543576814C}" presName="txShp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508295-4A95-460B-8505-EE4CF2C134D5}" type="pres">
      <dgm:prSet presAssocID="{0027679F-7ED6-42B4-8B5B-750813D990FA}" presName="spacing" presStyleCnt="0"/>
      <dgm:spPr/>
    </dgm:pt>
    <dgm:pt modelId="{135D20EB-F805-47D3-94C6-D73BDF835472}" type="pres">
      <dgm:prSet presAssocID="{84029AAA-27F3-4A58-9F7D-BBF68F9651ED}" presName="composite" presStyleCnt="0"/>
      <dgm:spPr/>
    </dgm:pt>
    <dgm:pt modelId="{DB496588-5DC7-4CA3-80C5-A23A4FFD83E5}" type="pres">
      <dgm:prSet presAssocID="{84029AAA-27F3-4A58-9F7D-BBF68F9651ED}" presName="imgShp" presStyleLbl="fgImgPlace1" presStyleIdx="1" presStyleCnt="3"/>
      <dgm:spPr>
        <a:solidFill>
          <a:srgbClr val="FFFF00"/>
        </a:solidFill>
      </dgm:spPr>
      <dgm:t>
        <a:bodyPr/>
        <a:lstStyle/>
        <a:p>
          <a:endParaRPr lang="cs-CZ"/>
        </a:p>
      </dgm:t>
    </dgm:pt>
    <dgm:pt modelId="{412331A7-C0EF-4CCE-BD0C-0F6B2DAF48E8}" type="pres">
      <dgm:prSet presAssocID="{84029AAA-27F3-4A58-9F7D-BBF68F9651ED}" presName="txShp" presStyleLbl="node1" presStyleIdx="1" presStyleCnt="3" custScaleX="10226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017F7DB-1E01-45C6-97FE-416D3AAEA154}" type="pres">
      <dgm:prSet presAssocID="{01BDFCF7-6065-4582-B769-361AD09179FD}" presName="spacing" presStyleCnt="0"/>
      <dgm:spPr/>
    </dgm:pt>
    <dgm:pt modelId="{B9C51BB8-5222-4D1C-B7E1-EBF1F2A76122}" type="pres">
      <dgm:prSet presAssocID="{31CFF64A-6E64-4784-AD63-E6565DDEFE63}" presName="composite" presStyleCnt="0"/>
      <dgm:spPr/>
    </dgm:pt>
    <dgm:pt modelId="{6E71B960-7B56-441A-8BE1-8DC25F231DE7}" type="pres">
      <dgm:prSet presAssocID="{31CFF64A-6E64-4784-AD63-E6565DDEFE63}" presName="imgShp" presStyleLbl="fgImgPlace1" presStyleIdx="2" presStyleCnt="3"/>
      <dgm:spPr>
        <a:solidFill>
          <a:srgbClr val="FFFF00"/>
        </a:solidFill>
      </dgm:spPr>
    </dgm:pt>
    <dgm:pt modelId="{54E72C29-F95C-4FC0-9C7F-3A318BB65461}" type="pres">
      <dgm:prSet presAssocID="{31CFF64A-6E64-4784-AD63-E6565DDEFE63}" presName="txShp" presStyleLbl="node1" presStyleIdx="2" presStyleCnt="3" custScaleX="10622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F07D538-50D9-48CC-A5DC-72510C455EFA}" srcId="{827ABCEC-AA8A-4446-A8D0-71F829BEA7B0}" destId="{E9574A29-BF40-4116-B1EC-2D543576814C}" srcOrd="0" destOrd="0" parTransId="{F239781D-24BF-4294-B987-9D9D7DF39107}" sibTransId="{0027679F-7ED6-42B4-8B5B-750813D990FA}"/>
    <dgm:cxn modelId="{26F544BB-5D6B-4D7A-B5D4-2ED575495768}" type="presOf" srcId="{827ABCEC-AA8A-4446-A8D0-71F829BEA7B0}" destId="{DA654881-DA48-4A52-80C5-8758741718C0}" srcOrd="0" destOrd="0" presId="urn:microsoft.com/office/officeart/2005/8/layout/vList3"/>
    <dgm:cxn modelId="{8A1D31F4-F8EA-458A-9A5D-4C1E900D1084}" type="presOf" srcId="{E9574A29-BF40-4116-B1EC-2D543576814C}" destId="{3D76A2A5-8278-4748-B610-07614D6809E5}" srcOrd="0" destOrd="0" presId="urn:microsoft.com/office/officeart/2005/8/layout/vList3"/>
    <dgm:cxn modelId="{0EE25820-4A35-4020-A4B6-1ADDDF04A567}" srcId="{827ABCEC-AA8A-4446-A8D0-71F829BEA7B0}" destId="{84029AAA-27F3-4A58-9F7D-BBF68F9651ED}" srcOrd="1" destOrd="0" parTransId="{C4DB0D51-6ADF-4D5E-925E-32761130BCB1}" sibTransId="{01BDFCF7-6065-4582-B769-361AD09179FD}"/>
    <dgm:cxn modelId="{1BA52ACE-4894-401D-806E-BD09CA23D3E1}" srcId="{827ABCEC-AA8A-4446-A8D0-71F829BEA7B0}" destId="{31CFF64A-6E64-4784-AD63-E6565DDEFE63}" srcOrd="2" destOrd="0" parTransId="{287FB399-BA3B-42E5-83FD-706DD5490463}" sibTransId="{17F908D2-607E-4500-9E93-CBADEC037E1B}"/>
    <dgm:cxn modelId="{9234CEFD-C360-4EEF-9EB5-F2F9A6936321}" type="presOf" srcId="{84029AAA-27F3-4A58-9F7D-BBF68F9651ED}" destId="{412331A7-C0EF-4CCE-BD0C-0F6B2DAF48E8}" srcOrd="0" destOrd="0" presId="urn:microsoft.com/office/officeart/2005/8/layout/vList3"/>
    <dgm:cxn modelId="{BA99BE2D-D5A1-43C5-8488-C390D9CE3B06}" type="presOf" srcId="{31CFF64A-6E64-4784-AD63-E6565DDEFE63}" destId="{54E72C29-F95C-4FC0-9C7F-3A318BB65461}" srcOrd="0" destOrd="0" presId="urn:microsoft.com/office/officeart/2005/8/layout/vList3"/>
    <dgm:cxn modelId="{3F5B419E-EB0B-4CBD-85A9-1E06E1B2EC64}" type="presParOf" srcId="{DA654881-DA48-4A52-80C5-8758741718C0}" destId="{84D88588-5FF3-4DC3-84C3-A90D78536C98}" srcOrd="0" destOrd="0" presId="urn:microsoft.com/office/officeart/2005/8/layout/vList3"/>
    <dgm:cxn modelId="{F592E711-4D68-45AF-A573-932D7C4473CF}" type="presParOf" srcId="{84D88588-5FF3-4DC3-84C3-A90D78536C98}" destId="{36C861EF-748E-4EF2-856F-7213786F72B1}" srcOrd="0" destOrd="0" presId="urn:microsoft.com/office/officeart/2005/8/layout/vList3"/>
    <dgm:cxn modelId="{29B717DD-D304-43DC-ACDF-BBD6093B0F2B}" type="presParOf" srcId="{84D88588-5FF3-4DC3-84C3-A90D78536C98}" destId="{3D76A2A5-8278-4748-B610-07614D6809E5}" srcOrd="1" destOrd="0" presId="urn:microsoft.com/office/officeart/2005/8/layout/vList3"/>
    <dgm:cxn modelId="{898FD977-6E4D-4BE6-82DD-29E3CAFCA8C5}" type="presParOf" srcId="{DA654881-DA48-4A52-80C5-8758741718C0}" destId="{0E508295-4A95-460B-8505-EE4CF2C134D5}" srcOrd="1" destOrd="0" presId="urn:microsoft.com/office/officeart/2005/8/layout/vList3"/>
    <dgm:cxn modelId="{88B53CD8-A01B-4766-9946-46E28AEDF546}" type="presParOf" srcId="{DA654881-DA48-4A52-80C5-8758741718C0}" destId="{135D20EB-F805-47D3-94C6-D73BDF835472}" srcOrd="2" destOrd="0" presId="urn:microsoft.com/office/officeart/2005/8/layout/vList3"/>
    <dgm:cxn modelId="{241E1AF9-1B34-4F7A-9327-B831520C2C98}" type="presParOf" srcId="{135D20EB-F805-47D3-94C6-D73BDF835472}" destId="{DB496588-5DC7-4CA3-80C5-A23A4FFD83E5}" srcOrd="0" destOrd="0" presId="urn:microsoft.com/office/officeart/2005/8/layout/vList3"/>
    <dgm:cxn modelId="{89BFD758-84CD-472F-96A8-8D6A49C91931}" type="presParOf" srcId="{135D20EB-F805-47D3-94C6-D73BDF835472}" destId="{412331A7-C0EF-4CCE-BD0C-0F6B2DAF48E8}" srcOrd="1" destOrd="0" presId="urn:microsoft.com/office/officeart/2005/8/layout/vList3"/>
    <dgm:cxn modelId="{2A6110B4-AACB-42FA-AE13-797BCA57F90A}" type="presParOf" srcId="{DA654881-DA48-4A52-80C5-8758741718C0}" destId="{6017F7DB-1E01-45C6-97FE-416D3AAEA154}" srcOrd="3" destOrd="0" presId="urn:microsoft.com/office/officeart/2005/8/layout/vList3"/>
    <dgm:cxn modelId="{A3462A1A-3E78-4EE4-ACD1-D6EC11E94ADD}" type="presParOf" srcId="{DA654881-DA48-4A52-80C5-8758741718C0}" destId="{B9C51BB8-5222-4D1C-B7E1-EBF1F2A76122}" srcOrd="4" destOrd="0" presId="urn:microsoft.com/office/officeart/2005/8/layout/vList3"/>
    <dgm:cxn modelId="{B065B846-F859-4676-B723-84243F24B09A}" type="presParOf" srcId="{B9C51BB8-5222-4D1C-B7E1-EBF1F2A76122}" destId="{6E71B960-7B56-441A-8BE1-8DC25F231DE7}" srcOrd="0" destOrd="0" presId="urn:microsoft.com/office/officeart/2005/8/layout/vList3"/>
    <dgm:cxn modelId="{B8546711-4521-46A2-810E-797BB6E10BE7}" type="presParOf" srcId="{B9C51BB8-5222-4D1C-B7E1-EBF1F2A76122}" destId="{54E72C29-F95C-4FC0-9C7F-3A318BB65461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728D9D6-7C2A-429D-ADC5-BACE5A98993A}" type="doc">
      <dgm:prSet loTypeId="urn:microsoft.com/office/officeart/2005/8/layout/vList3" loCatId="picture" qsTypeId="urn:microsoft.com/office/officeart/2005/8/quickstyle/simple1" qsCatId="simple" csTypeId="urn:microsoft.com/office/officeart/2005/8/colors/accent1_2" csCatId="accent1" phldr="1"/>
      <dgm:spPr/>
    </dgm:pt>
    <dgm:pt modelId="{5D309BCD-6A76-486B-ADFD-86B1CD238C8E}">
      <dgm:prSet phldrT="[Text]" custT="1"/>
      <dgm:spPr/>
      <dgm:t>
        <a:bodyPr/>
        <a:lstStyle/>
        <a:p>
          <a:r>
            <a:rPr lang="cs-CZ" sz="4000" b="1" dirty="0" smtClean="0"/>
            <a:t>APRIL</a:t>
          </a:r>
          <a:endParaRPr lang="cs-CZ" sz="4000" b="1" dirty="0"/>
        </a:p>
      </dgm:t>
    </dgm:pt>
    <dgm:pt modelId="{67FC30B1-CDDD-401F-9E21-AA491523DF3C}" type="parTrans" cxnId="{2ECF81B1-C2DC-4194-97CF-28484D9E346F}">
      <dgm:prSet/>
      <dgm:spPr/>
      <dgm:t>
        <a:bodyPr/>
        <a:lstStyle/>
        <a:p>
          <a:endParaRPr lang="cs-CZ"/>
        </a:p>
      </dgm:t>
    </dgm:pt>
    <dgm:pt modelId="{149BB079-9557-48ED-AED6-86E29AD52513}" type="sibTrans" cxnId="{2ECF81B1-C2DC-4194-97CF-28484D9E346F}">
      <dgm:prSet/>
      <dgm:spPr/>
      <dgm:t>
        <a:bodyPr/>
        <a:lstStyle/>
        <a:p>
          <a:endParaRPr lang="cs-CZ"/>
        </a:p>
      </dgm:t>
    </dgm:pt>
    <dgm:pt modelId="{DB7DA0EF-653B-4201-A1D7-1CDD9F1AD9DF}">
      <dgm:prSet phldrT="[Text]"/>
      <dgm:spPr/>
      <dgm:t>
        <a:bodyPr/>
        <a:lstStyle/>
        <a:p>
          <a:r>
            <a:rPr lang="cs-CZ" b="1" dirty="0" smtClean="0"/>
            <a:t>MAY</a:t>
          </a:r>
          <a:endParaRPr lang="cs-CZ" b="1" dirty="0"/>
        </a:p>
      </dgm:t>
    </dgm:pt>
    <dgm:pt modelId="{2627BFEB-420C-4C38-8ED2-E7D1F6343931}" type="parTrans" cxnId="{955935DC-82C7-49CD-A76C-FF7956E7B49F}">
      <dgm:prSet/>
      <dgm:spPr/>
      <dgm:t>
        <a:bodyPr/>
        <a:lstStyle/>
        <a:p>
          <a:endParaRPr lang="cs-CZ"/>
        </a:p>
      </dgm:t>
    </dgm:pt>
    <dgm:pt modelId="{D9B478EC-0F2F-4A41-AD98-9C6115465C23}" type="sibTrans" cxnId="{955935DC-82C7-49CD-A76C-FF7956E7B49F}">
      <dgm:prSet/>
      <dgm:spPr/>
      <dgm:t>
        <a:bodyPr/>
        <a:lstStyle/>
        <a:p>
          <a:endParaRPr lang="cs-CZ"/>
        </a:p>
      </dgm:t>
    </dgm:pt>
    <dgm:pt modelId="{76BFC614-07EB-4A85-8EFE-8A75FFA5ADA5}">
      <dgm:prSet phldrT="[Text]"/>
      <dgm:spPr/>
      <dgm:t>
        <a:bodyPr/>
        <a:lstStyle/>
        <a:p>
          <a:r>
            <a:rPr lang="cs-CZ" b="1" dirty="0" smtClean="0"/>
            <a:t>JUNE</a:t>
          </a:r>
          <a:endParaRPr lang="cs-CZ" b="1" dirty="0"/>
        </a:p>
      </dgm:t>
    </dgm:pt>
    <dgm:pt modelId="{DEAC7270-3B18-4B22-9E71-9B9A629107E3}" type="parTrans" cxnId="{60711D4E-8A66-4F1C-9713-1FCAB9965D23}">
      <dgm:prSet/>
      <dgm:spPr/>
      <dgm:t>
        <a:bodyPr/>
        <a:lstStyle/>
        <a:p>
          <a:endParaRPr lang="cs-CZ"/>
        </a:p>
      </dgm:t>
    </dgm:pt>
    <dgm:pt modelId="{58622AA3-1BDD-4CB7-87F8-A3933D1178DD}" type="sibTrans" cxnId="{60711D4E-8A66-4F1C-9713-1FCAB9965D23}">
      <dgm:prSet/>
      <dgm:spPr/>
      <dgm:t>
        <a:bodyPr/>
        <a:lstStyle/>
        <a:p>
          <a:endParaRPr lang="cs-CZ"/>
        </a:p>
      </dgm:t>
    </dgm:pt>
    <dgm:pt modelId="{10A241AE-D5F7-44B1-A51E-82A0CFD22B16}" type="pres">
      <dgm:prSet presAssocID="{F728D9D6-7C2A-429D-ADC5-BACE5A98993A}" presName="linearFlow" presStyleCnt="0">
        <dgm:presLayoutVars>
          <dgm:dir/>
          <dgm:resizeHandles val="exact"/>
        </dgm:presLayoutVars>
      </dgm:prSet>
      <dgm:spPr/>
    </dgm:pt>
    <dgm:pt modelId="{CCF3A51A-D588-4929-A4FD-50B3AB262091}" type="pres">
      <dgm:prSet presAssocID="{5D309BCD-6A76-486B-ADFD-86B1CD238C8E}" presName="composite" presStyleCnt="0"/>
      <dgm:spPr/>
    </dgm:pt>
    <dgm:pt modelId="{4DF585B6-722F-4660-B127-1B40CD9CAD0D}" type="pres">
      <dgm:prSet presAssocID="{5D309BCD-6A76-486B-ADFD-86B1CD238C8E}" presName="imgShp" presStyleLbl="fgImgPlace1" presStyleIdx="0" presStyleCnt="3"/>
      <dgm:spPr>
        <a:solidFill>
          <a:srgbClr val="FFFF00"/>
        </a:solidFill>
      </dgm:spPr>
    </dgm:pt>
    <dgm:pt modelId="{AEB0EF57-A399-49BD-8B53-951972F282D5}" type="pres">
      <dgm:prSet presAssocID="{5D309BCD-6A76-486B-ADFD-86B1CD238C8E}" presName="txShp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20BACFC-A994-4FB6-96E3-8ACB220F09A9}" type="pres">
      <dgm:prSet presAssocID="{149BB079-9557-48ED-AED6-86E29AD52513}" presName="spacing" presStyleCnt="0"/>
      <dgm:spPr/>
    </dgm:pt>
    <dgm:pt modelId="{F030D164-67C0-4697-B6B2-09F6F371BC72}" type="pres">
      <dgm:prSet presAssocID="{DB7DA0EF-653B-4201-A1D7-1CDD9F1AD9DF}" presName="composite" presStyleCnt="0"/>
      <dgm:spPr/>
    </dgm:pt>
    <dgm:pt modelId="{FF827440-813B-4318-BA9B-38C0C4171714}" type="pres">
      <dgm:prSet presAssocID="{DB7DA0EF-653B-4201-A1D7-1CDD9F1AD9DF}" presName="imgShp" presStyleLbl="fgImgPlace1" presStyleIdx="1" presStyleCnt="3"/>
      <dgm:spPr>
        <a:solidFill>
          <a:srgbClr val="FFFF00"/>
        </a:solidFill>
      </dgm:spPr>
    </dgm:pt>
    <dgm:pt modelId="{730A1DA3-3180-4DFC-8D4E-00E99C71806A}" type="pres">
      <dgm:prSet presAssocID="{DB7DA0EF-653B-4201-A1D7-1CDD9F1AD9DF}" presName="txShp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9838E87-C414-4B97-89A9-A93A9297FBC9}" type="pres">
      <dgm:prSet presAssocID="{D9B478EC-0F2F-4A41-AD98-9C6115465C23}" presName="spacing" presStyleCnt="0"/>
      <dgm:spPr/>
    </dgm:pt>
    <dgm:pt modelId="{52DBFA4D-6356-4B6B-96E7-B1DBA9DCF76E}" type="pres">
      <dgm:prSet presAssocID="{76BFC614-07EB-4A85-8EFE-8A75FFA5ADA5}" presName="composite" presStyleCnt="0"/>
      <dgm:spPr/>
    </dgm:pt>
    <dgm:pt modelId="{EEA84E00-807B-469F-9A87-3CF952E6590B}" type="pres">
      <dgm:prSet presAssocID="{76BFC614-07EB-4A85-8EFE-8A75FFA5ADA5}" presName="imgShp" presStyleLbl="fgImgPlace1" presStyleIdx="2" presStyleCnt="3"/>
      <dgm:spPr>
        <a:solidFill>
          <a:srgbClr val="FFFF00"/>
        </a:solidFill>
      </dgm:spPr>
    </dgm:pt>
    <dgm:pt modelId="{BF92326F-0849-43CD-833E-E3A4D7A7D38D}" type="pres">
      <dgm:prSet presAssocID="{76BFC614-07EB-4A85-8EFE-8A75FFA5ADA5}" presName="txShp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ECF81B1-C2DC-4194-97CF-28484D9E346F}" srcId="{F728D9D6-7C2A-429D-ADC5-BACE5A98993A}" destId="{5D309BCD-6A76-486B-ADFD-86B1CD238C8E}" srcOrd="0" destOrd="0" parTransId="{67FC30B1-CDDD-401F-9E21-AA491523DF3C}" sibTransId="{149BB079-9557-48ED-AED6-86E29AD52513}"/>
    <dgm:cxn modelId="{60711D4E-8A66-4F1C-9713-1FCAB9965D23}" srcId="{F728D9D6-7C2A-429D-ADC5-BACE5A98993A}" destId="{76BFC614-07EB-4A85-8EFE-8A75FFA5ADA5}" srcOrd="2" destOrd="0" parTransId="{DEAC7270-3B18-4B22-9E71-9B9A629107E3}" sibTransId="{58622AA3-1BDD-4CB7-87F8-A3933D1178DD}"/>
    <dgm:cxn modelId="{5DE14C0E-C57D-45D0-A454-79526C986BA0}" type="presOf" srcId="{76BFC614-07EB-4A85-8EFE-8A75FFA5ADA5}" destId="{BF92326F-0849-43CD-833E-E3A4D7A7D38D}" srcOrd="0" destOrd="0" presId="urn:microsoft.com/office/officeart/2005/8/layout/vList3"/>
    <dgm:cxn modelId="{C6D2B3FE-104A-43DD-B8EB-804FBBB87302}" type="presOf" srcId="{DB7DA0EF-653B-4201-A1D7-1CDD9F1AD9DF}" destId="{730A1DA3-3180-4DFC-8D4E-00E99C71806A}" srcOrd="0" destOrd="0" presId="urn:microsoft.com/office/officeart/2005/8/layout/vList3"/>
    <dgm:cxn modelId="{D375505D-8793-4E28-B09E-4265F6C938F1}" type="presOf" srcId="{5D309BCD-6A76-486B-ADFD-86B1CD238C8E}" destId="{AEB0EF57-A399-49BD-8B53-951972F282D5}" srcOrd="0" destOrd="0" presId="urn:microsoft.com/office/officeart/2005/8/layout/vList3"/>
    <dgm:cxn modelId="{60051CB2-4B7E-4E0D-B27E-68A80441A92C}" type="presOf" srcId="{F728D9D6-7C2A-429D-ADC5-BACE5A98993A}" destId="{10A241AE-D5F7-44B1-A51E-82A0CFD22B16}" srcOrd="0" destOrd="0" presId="urn:microsoft.com/office/officeart/2005/8/layout/vList3"/>
    <dgm:cxn modelId="{955935DC-82C7-49CD-A76C-FF7956E7B49F}" srcId="{F728D9D6-7C2A-429D-ADC5-BACE5A98993A}" destId="{DB7DA0EF-653B-4201-A1D7-1CDD9F1AD9DF}" srcOrd="1" destOrd="0" parTransId="{2627BFEB-420C-4C38-8ED2-E7D1F6343931}" sibTransId="{D9B478EC-0F2F-4A41-AD98-9C6115465C23}"/>
    <dgm:cxn modelId="{EA59DD9C-C26C-46E7-B163-026DF60E3EDC}" type="presParOf" srcId="{10A241AE-D5F7-44B1-A51E-82A0CFD22B16}" destId="{CCF3A51A-D588-4929-A4FD-50B3AB262091}" srcOrd="0" destOrd="0" presId="urn:microsoft.com/office/officeart/2005/8/layout/vList3"/>
    <dgm:cxn modelId="{FE8549E2-8C3A-4EF6-8479-6117DC462F40}" type="presParOf" srcId="{CCF3A51A-D588-4929-A4FD-50B3AB262091}" destId="{4DF585B6-722F-4660-B127-1B40CD9CAD0D}" srcOrd="0" destOrd="0" presId="urn:microsoft.com/office/officeart/2005/8/layout/vList3"/>
    <dgm:cxn modelId="{3500BBA7-E0BA-4A56-803F-F4843C8E04D5}" type="presParOf" srcId="{CCF3A51A-D588-4929-A4FD-50B3AB262091}" destId="{AEB0EF57-A399-49BD-8B53-951972F282D5}" srcOrd="1" destOrd="0" presId="urn:microsoft.com/office/officeart/2005/8/layout/vList3"/>
    <dgm:cxn modelId="{2F2C99AC-0FDF-42F4-9D98-7933E9761BD1}" type="presParOf" srcId="{10A241AE-D5F7-44B1-A51E-82A0CFD22B16}" destId="{020BACFC-A994-4FB6-96E3-8ACB220F09A9}" srcOrd="1" destOrd="0" presId="urn:microsoft.com/office/officeart/2005/8/layout/vList3"/>
    <dgm:cxn modelId="{44A90C09-A605-4716-88F2-BD28BA3A58B1}" type="presParOf" srcId="{10A241AE-D5F7-44B1-A51E-82A0CFD22B16}" destId="{F030D164-67C0-4697-B6B2-09F6F371BC72}" srcOrd="2" destOrd="0" presId="urn:microsoft.com/office/officeart/2005/8/layout/vList3"/>
    <dgm:cxn modelId="{7208C5FD-A2B5-4115-9FCA-825F69CDC4F6}" type="presParOf" srcId="{F030D164-67C0-4697-B6B2-09F6F371BC72}" destId="{FF827440-813B-4318-BA9B-38C0C4171714}" srcOrd="0" destOrd="0" presId="urn:microsoft.com/office/officeart/2005/8/layout/vList3"/>
    <dgm:cxn modelId="{E4005232-CE54-40B3-825A-CD59F16B054D}" type="presParOf" srcId="{F030D164-67C0-4697-B6B2-09F6F371BC72}" destId="{730A1DA3-3180-4DFC-8D4E-00E99C71806A}" srcOrd="1" destOrd="0" presId="urn:microsoft.com/office/officeart/2005/8/layout/vList3"/>
    <dgm:cxn modelId="{02338522-668C-4C3E-B15A-2CA2CAC908E0}" type="presParOf" srcId="{10A241AE-D5F7-44B1-A51E-82A0CFD22B16}" destId="{79838E87-C414-4B97-89A9-A93A9297FBC9}" srcOrd="3" destOrd="0" presId="urn:microsoft.com/office/officeart/2005/8/layout/vList3"/>
    <dgm:cxn modelId="{9320B354-97E4-40A7-A377-4423458EE057}" type="presParOf" srcId="{10A241AE-D5F7-44B1-A51E-82A0CFD22B16}" destId="{52DBFA4D-6356-4B6B-96E7-B1DBA9DCF76E}" srcOrd="4" destOrd="0" presId="urn:microsoft.com/office/officeart/2005/8/layout/vList3"/>
    <dgm:cxn modelId="{C5F4C420-61AE-4C0A-9E49-993193672EB2}" type="presParOf" srcId="{52DBFA4D-6356-4B6B-96E7-B1DBA9DCF76E}" destId="{EEA84E00-807B-469F-9A87-3CF952E6590B}" srcOrd="0" destOrd="0" presId="urn:microsoft.com/office/officeart/2005/8/layout/vList3"/>
    <dgm:cxn modelId="{1A37B422-DD44-4453-8E45-12D55CCE216F}" type="presParOf" srcId="{52DBFA4D-6356-4B6B-96E7-B1DBA9DCF76E}" destId="{BF92326F-0849-43CD-833E-E3A4D7A7D38D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09AC3C3-82E3-4C36-A72E-3E011CCCE1FC}" type="doc">
      <dgm:prSet loTypeId="urn:microsoft.com/office/officeart/2005/8/layout/vList3" loCatId="picture" qsTypeId="urn:microsoft.com/office/officeart/2005/8/quickstyle/simple1" qsCatId="simple" csTypeId="urn:microsoft.com/office/officeart/2005/8/colors/accent1_2" csCatId="accent1" phldr="1"/>
      <dgm:spPr/>
    </dgm:pt>
    <dgm:pt modelId="{46C19029-2AD5-4CE6-88BF-0E90A40FCCB4}">
      <dgm:prSet phldrT="[Text]"/>
      <dgm:spPr/>
      <dgm:t>
        <a:bodyPr/>
        <a:lstStyle/>
        <a:p>
          <a:r>
            <a:rPr lang="cs-CZ" b="1" dirty="0" smtClean="0"/>
            <a:t>JULY</a:t>
          </a:r>
          <a:endParaRPr lang="cs-CZ" b="1" dirty="0"/>
        </a:p>
      </dgm:t>
    </dgm:pt>
    <dgm:pt modelId="{3D6D28C6-BE75-4861-BAB5-6B2FF119802A}" type="parTrans" cxnId="{CC68E0A5-9E01-48F1-A9AD-428D3403FF98}">
      <dgm:prSet/>
      <dgm:spPr/>
      <dgm:t>
        <a:bodyPr/>
        <a:lstStyle/>
        <a:p>
          <a:endParaRPr lang="cs-CZ"/>
        </a:p>
      </dgm:t>
    </dgm:pt>
    <dgm:pt modelId="{DEBAB248-D6A1-4EED-A92F-3B2A2E2A7D3A}" type="sibTrans" cxnId="{CC68E0A5-9E01-48F1-A9AD-428D3403FF98}">
      <dgm:prSet/>
      <dgm:spPr/>
      <dgm:t>
        <a:bodyPr/>
        <a:lstStyle/>
        <a:p>
          <a:endParaRPr lang="cs-CZ"/>
        </a:p>
      </dgm:t>
    </dgm:pt>
    <dgm:pt modelId="{4DA810E5-A7C4-457E-9A52-309A4807ED3E}">
      <dgm:prSet phldrT="[Text]"/>
      <dgm:spPr/>
      <dgm:t>
        <a:bodyPr/>
        <a:lstStyle/>
        <a:p>
          <a:r>
            <a:rPr lang="cs-CZ" b="1" dirty="0" smtClean="0"/>
            <a:t>AUGUST</a:t>
          </a:r>
          <a:endParaRPr lang="cs-CZ" b="1" dirty="0"/>
        </a:p>
      </dgm:t>
    </dgm:pt>
    <dgm:pt modelId="{2A331EFC-B151-46B0-A193-91C09D2790E9}" type="parTrans" cxnId="{4B52C91F-4DD5-4FDB-A954-4CA32E8DB200}">
      <dgm:prSet/>
      <dgm:spPr/>
      <dgm:t>
        <a:bodyPr/>
        <a:lstStyle/>
        <a:p>
          <a:endParaRPr lang="cs-CZ"/>
        </a:p>
      </dgm:t>
    </dgm:pt>
    <dgm:pt modelId="{06400611-7BFF-4E7D-88B3-0E6EC64779D6}" type="sibTrans" cxnId="{4B52C91F-4DD5-4FDB-A954-4CA32E8DB200}">
      <dgm:prSet/>
      <dgm:spPr/>
      <dgm:t>
        <a:bodyPr/>
        <a:lstStyle/>
        <a:p>
          <a:endParaRPr lang="cs-CZ"/>
        </a:p>
      </dgm:t>
    </dgm:pt>
    <dgm:pt modelId="{4B061B68-CFBB-4F4E-88B8-A89117013666}">
      <dgm:prSet phldrT="[Text]" custT="1"/>
      <dgm:spPr/>
      <dgm:t>
        <a:bodyPr/>
        <a:lstStyle/>
        <a:p>
          <a:r>
            <a:rPr lang="cs-CZ" sz="4000" b="1" dirty="0" smtClean="0"/>
            <a:t>SEPTEMBER</a:t>
          </a:r>
          <a:endParaRPr lang="cs-CZ" sz="4000" b="1" dirty="0"/>
        </a:p>
      </dgm:t>
    </dgm:pt>
    <dgm:pt modelId="{CB00DC4E-AC0E-4A71-B906-9655AF9B271F}" type="parTrans" cxnId="{19A952BC-B07E-4F23-BB57-ECBD485092B3}">
      <dgm:prSet/>
      <dgm:spPr/>
      <dgm:t>
        <a:bodyPr/>
        <a:lstStyle/>
        <a:p>
          <a:endParaRPr lang="cs-CZ"/>
        </a:p>
      </dgm:t>
    </dgm:pt>
    <dgm:pt modelId="{22992CD5-94D2-45FA-9536-9EDD9CD2E4B8}" type="sibTrans" cxnId="{19A952BC-B07E-4F23-BB57-ECBD485092B3}">
      <dgm:prSet/>
      <dgm:spPr/>
      <dgm:t>
        <a:bodyPr/>
        <a:lstStyle/>
        <a:p>
          <a:endParaRPr lang="cs-CZ"/>
        </a:p>
      </dgm:t>
    </dgm:pt>
    <dgm:pt modelId="{059929F4-1DA5-4299-BCA6-8E543FC2E521}" type="pres">
      <dgm:prSet presAssocID="{109AC3C3-82E3-4C36-A72E-3E011CCCE1FC}" presName="linearFlow" presStyleCnt="0">
        <dgm:presLayoutVars>
          <dgm:dir/>
          <dgm:resizeHandles val="exact"/>
        </dgm:presLayoutVars>
      </dgm:prSet>
      <dgm:spPr/>
    </dgm:pt>
    <dgm:pt modelId="{A45E9F0E-B6B9-4D92-8FDD-C9A4DCAA33B6}" type="pres">
      <dgm:prSet presAssocID="{46C19029-2AD5-4CE6-88BF-0E90A40FCCB4}" presName="composite" presStyleCnt="0"/>
      <dgm:spPr/>
    </dgm:pt>
    <dgm:pt modelId="{78CCC5C2-765C-4CB8-97C9-D4ED1802EE63}" type="pres">
      <dgm:prSet presAssocID="{46C19029-2AD5-4CE6-88BF-0E90A40FCCB4}" presName="imgShp" presStyleLbl="fgImgPlace1" presStyleIdx="0" presStyleCnt="3" custLinFactNeighborX="-11579" custLinFactNeighborY="-3056"/>
      <dgm:spPr>
        <a:solidFill>
          <a:srgbClr val="FFFF00"/>
        </a:solidFill>
      </dgm:spPr>
    </dgm:pt>
    <dgm:pt modelId="{98ED358E-7C01-4564-9EAD-3DE2415C67CF}" type="pres">
      <dgm:prSet presAssocID="{46C19029-2AD5-4CE6-88BF-0E90A40FCCB4}" presName="txShp" presStyleLbl="node1" presStyleIdx="0" presStyleCnt="3" custScaleX="10986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E1C1274-9878-4044-8986-35A3A5F78044}" type="pres">
      <dgm:prSet presAssocID="{DEBAB248-D6A1-4EED-A92F-3B2A2E2A7D3A}" presName="spacing" presStyleCnt="0"/>
      <dgm:spPr/>
    </dgm:pt>
    <dgm:pt modelId="{9B44D8BD-0EDB-4423-A182-4AE268B2AF19}" type="pres">
      <dgm:prSet presAssocID="{4DA810E5-A7C4-457E-9A52-309A4807ED3E}" presName="composite" presStyleCnt="0"/>
      <dgm:spPr/>
    </dgm:pt>
    <dgm:pt modelId="{2852F030-0E48-42EF-A6BC-AD26EDA81BC9}" type="pres">
      <dgm:prSet presAssocID="{4DA810E5-A7C4-457E-9A52-309A4807ED3E}" presName="imgShp" presStyleLbl="fgImgPlace1" presStyleIdx="1" presStyleCnt="3"/>
      <dgm:spPr>
        <a:solidFill>
          <a:srgbClr val="FFFF00"/>
        </a:solidFill>
      </dgm:spPr>
    </dgm:pt>
    <dgm:pt modelId="{A7FACC16-B028-4F74-A502-9D7252E28268}" type="pres">
      <dgm:prSet presAssocID="{4DA810E5-A7C4-457E-9A52-309A4807ED3E}" presName="txShp" presStyleLbl="node1" presStyleIdx="1" presStyleCnt="3" custScaleX="11479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B974157-1006-42FF-8C16-0EF08BCA2234}" type="pres">
      <dgm:prSet presAssocID="{06400611-7BFF-4E7D-88B3-0E6EC64779D6}" presName="spacing" presStyleCnt="0"/>
      <dgm:spPr/>
    </dgm:pt>
    <dgm:pt modelId="{5FE307F2-7E7E-4DB8-B5F7-80F55BD9AF33}" type="pres">
      <dgm:prSet presAssocID="{4B061B68-CFBB-4F4E-88B8-A89117013666}" presName="composite" presStyleCnt="0"/>
      <dgm:spPr/>
    </dgm:pt>
    <dgm:pt modelId="{EA53B842-907E-4350-8A8A-6E33B1A56528}" type="pres">
      <dgm:prSet presAssocID="{4B061B68-CFBB-4F4E-88B8-A89117013666}" presName="imgShp" presStyleLbl="fgImgPlace1" presStyleIdx="2" presStyleCnt="3"/>
      <dgm:spPr>
        <a:solidFill>
          <a:srgbClr val="FFFF00"/>
        </a:solidFill>
      </dgm:spPr>
    </dgm:pt>
    <dgm:pt modelId="{D220543A-9440-4D21-8807-158EB18AE2C1}" type="pres">
      <dgm:prSet presAssocID="{4B061B68-CFBB-4F4E-88B8-A89117013666}" presName="txShp" presStyleLbl="node1" presStyleIdx="2" presStyleCnt="3" custScaleX="11459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AA62553-DE43-4C27-B2CE-8EDC36110B8B}" type="presOf" srcId="{46C19029-2AD5-4CE6-88BF-0E90A40FCCB4}" destId="{98ED358E-7C01-4564-9EAD-3DE2415C67CF}" srcOrd="0" destOrd="0" presId="urn:microsoft.com/office/officeart/2005/8/layout/vList3"/>
    <dgm:cxn modelId="{19A952BC-B07E-4F23-BB57-ECBD485092B3}" srcId="{109AC3C3-82E3-4C36-A72E-3E011CCCE1FC}" destId="{4B061B68-CFBB-4F4E-88B8-A89117013666}" srcOrd="2" destOrd="0" parTransId="{CB00DC4E-AC0E-4A71-B906-9655AF9B271F}" sibTransId="{22992CD5-94D2-45FA-9536-9EDD9CD2E4B8}"/>
    <dgm:cxn modelId="{CC68E0A5-9E01-48F1-A9AD-428D3403FF98}" srcId="{109AC3C3-82E3-4C36-A72E-3E011CCCE1FC}" destId="{46C19029-2AD5-4CE6-88BF-0E90A40FCCB4}" srcOrd="0" destOrd="0" parTransId="{3D6D28C6-BE75-4861-BAB5-6B2FF119802A}" sibTransId="{DEBAB248-D6A1-4EED-A92F-3B2A2E2A7D3A}"/>
    <dgm:cxn modelId="{61C7C4E1-6E24-4415-8E63-D52E2EEFD26F}" type="presOf" srcId="{4DA810E5-A7C4-457E-9A52-309A4807ED3E}" destId="{A7FACC16-B028-4F74-A502-9D7252E28268}" srcOrd="0" destOrd="0" presId="urn:microsoft.com/office/officeart/2005/8/layout/vList3"/>
    <dgm:cxn modelId="{AA4A7AA3-2B12-4408-864C-1D0DEBA90CC9}" type="presOf" srcId="{109AC3C3-82E3-4C36-A72E-3E011CCCE1FC}" destId="{059929F4-1DA5-4299-BCA6-8E543FC2E521}" srcOrd="0" destOrd="0" presId="urn:microsoft.com/office/officeart/2005/8/layout/vList3"/>
    <dgm:cxn modelId="{F5A0DC8D-8817-4A2C-A697-BC55E284ABAE}" type="presOf" srcId="{4B061B68-CFBB-4F4E-88B8-A89117013666}" destId="{D220543A-9440-4D21-8807-158EB18AE2C1}" srcOrd="0" destOrd="0" presId="urn:microsoft.com/office/officeart/2005/8/layout/vList3"/>
    <dgm:cxn modelId="{4B52C91F-4DD5-4FDB-A954-4CA32E8DB200}" srcId="{109AC3C3-82E3-4C36-A72E-3E011CCCE1FC}" destId="{4DA810E5-A7C4-457E-9A52-309A4807ED3E}" srcOrd="1" destOrd="0" parTransId="{2A331EFC-B151-46B0-A193-91C09D2790E9}" sibTransId="{06400611-7BFF-4E7D-88B3-0E6EC64779D6}"/>
    <dgm:cxn modelId="{07E069E8-BBEB-48DE-9AD7-3205FD38F413}" type="presParOf" srcId="{059929F4-1DA5-4299-BCA6-8E543FC2E521}" destId="{A45E9F0E-B6B9-4D92-8FDD-C9A4DCAA33B6}" srcOrd="0" destOrd="0" presId="urn:microsoft.com/office/officeart/2005/8/layout/vList3"/>
    <dgm:cxn modelId="{075E8F00-4D80-47FE-BBAC-4FC3430C9958}" type="presParOf" srcId="{A45E9F0E-B6B9-4D92-8FDD-C9A4DCAA33B6}" destId="{78CCC5C2-765C-4CB8-97C9-D4ED1802EE63}" srcOrd="0" destOrd="0" presId="urn:microsoft.com/office/officeart/2005/8/layout/vList3"/>
    <dgm:cxn modelId="{751C64AB-7F1E-4549-B67F-197BCEAB61BC}" type="presParOf" srcId="{A45E9F0E-B6B9-4D92-8FDD-C9A4DCAA33B6}" destId="{98ED358E-7C01-4564-9EAD-3DE2415C67CF}" srcOrd="1" destOrd="0" presId="urn:microsoft.com/office/officeart/2005/8/layout/vList3"/>
    <dgm:cxn modelId="{7BAF64FE-0278-4890-B4E8-18C29A35D317}" type="presParOf" srcId="{059929F4-1DA5-4299-BCA6-8E543FC2E521}" destId="{EE1C1274-9878-4044-8986-35A3A5F78044}" srcOrd="1" destOrd="0" presId="urn:microsoft.com/office/officeart/2005/8/layout/vList3"/>
    <dgm:cxn modelId="{20C132EB-DD0C-497D-859B-545BC7FE2731}" type="presParOf" srcId="{059929F4-1DA5-4299-BCA6-8E543FC2E521}" destId="{9B44D8BD-0EDB-4423-A182-4AE268B2AF19}" srcOrd="2" destOrd="0" presId="urn:microsoft.com/office/officeart/2005/8/layout/vList3"/>
    <dgm:cxn modelId="{A38A097A-A43B-480D-8706-264156EDA63A}" type="presParOf" srcId="{9B44D8BD-0EDB-4423-A182-4AE268B2AF19}" destId="{2852F030-0E48-42EF-A6BC-AD26EDA81BC9}" srcOrd="0" destOrd="0" presId="urn:microsoft.com/office/officeart/2005/8/layout/vList3"/>
    <dgm:cxn modelId="{0A371018-1562-41B4-B9BD-71567322F717}" type="presParOf" srcId="{9B44D8BD-0EDB-4423-A182-4AE268B2AF19}" destId="{A7FACC16-B028-4F74-A502-9D7252E28268}" srcOrd="1" destOrd="0" presId="urn:microsoft.com/office/officeart/2005/8/layout/vList3"/>
    <dgm:cxn modelId="{EA7BBF41-A061-402C-9E79-AD9DDB10E780}" type="presParOf" srcId="{059929F4-1DA5-4299-BCA6-8E543FC2E521}" destId="{0B974157-1006-42FF-8C16-0EF08BCA2234}" srcOrd="3" destOrd="0" presId="urn:microsoft.com/office/officeart/2005/8/layout/vList3"/>
    <dgm:cxn modelId="{D3AF5BFE-DC4B-4962-AEC8-0C1B27A46BB4}" type="presParOf" srcId="{059929F4-1DA5-4299-BCA6-8E543FC2E521}" destId="{5FE307F2-7E7E-4DB8-B5F7-80F55BD9AF33}" srcOrd="4" destOrd="0" presId="urn:microsoft.com/office/officeart/2005/8/layout/vList3"/>
    <dgm:cxn modelId="{2DF0BB4C-D50A-44DF-995F-46D11881ED1E}" type="presParOf" srcId="{5FE307F2-7E7E-4DB8-B5F7-80F55BD9AF33}" destId="{EA53B842-907E-4350-8A8A-6E33B1A56528}" srcOrd="0" destOrd="0" presId="urn:microsoft.com/office/officeart/2005/8/layout/vList3"/>
    <dgm:cxn modelId="{846F85B5-D545-44DE-9B21-75F4D6E59BFA}" type="presParOf" srcId="{5FE307F2-7E7E-4DB8-B5F7-80F55BD9AF33}" destId="{D220543A-9440-4D21-8807-158EB18AE2C1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5F1E395-B262-4704-B599-8EBC2DB2B83F}" type="doc">
      <dgm:prSet loTypeId="urn:microsoft.com/office/officeart/2005/8/layout/vList3" loCatId="picture" qsTypeId="urn:microsoft.com/office/officeart/2005/8/quickstyle/simple1" qsCatId="simple" csTypeId="urn:microsoft.com/office/officeart/2005/8/colors/accent1_2" csCatId="accent1" phldr="1"/>
      <dgm:spPr/>
    </dgm:pt>
    <dgm:pt modelId="{7E15A212-F487-4DDB-B718-113D5BD5B419}">
      <dgm:prSet phldrT="[Text]" custT="1"/>
      <dgm:spPr/>
      <dgm:t>
        <a:bodyPr/>
        <a:lstStyle/>
        <a:p>
          <a:r>
            <a:rPr lang="cs-CZ" sz="4000" b="1" dirty="0" smtClean="0"/>
            <a:t>OCTOBER</a:t>
          </a:r>
          <a:endParaRPr lang="cs-CZ" sz="4000" b="1" dirty="0"/>
        </a:p>
      </dgm:t>
    </dgm:pt>
    <dgm:pt modelId="{E213D4BE-47E1-4B50-AAF9-0803408197A9}" type="parTrans" cxnId="{90A0B36D-2D27-4F14-B8E7-77EC4223AED9}">
      <dgm:prSet/>
      <dgm:spPr/>
      <dgm:t>
        <a:bodyPr/>
        <a:lstStyle/>
        <a:p>
          <a:endParaRPr lang="cs-CZ"/>
        </a:p>
      </dgm:t>
    </dgm:pt>
    <dgm:pt modelId="{5D63DC29-A467-457B-AD5B-0D8367720416}" type="sibTrans" cxnId="{90A0B36D-2D27-4F14-B8E7-77EC4223AED9}">
      <dgm:prSet/>
      <dgm:spPr/>
      <dgm:t>
        <a:bodyPr/>
        <a:lstStyle/>
        <a:p>
          <a:endParaRPr lang="cs-CZ"/>
        </a:p>
      </dgm:t>
    </dgm:pt>
    <dgm:pt modelId="{922BEE08-AE30-4164-9240-3968089B6E6E}">
      <dgm:prSet phldrT="[Text]" custT="1"/>
      <dgm:spPr/>
      <dgm:t>
        <a:bodyPr/>
        <a:lstStyle/>
        <a:p>
          <a:r>
            <a:rPr lang="cs-CZ" sz="4000" b="1" dirty="0" smtClean="0"/>
            <a:t>NOVEMBER</a:t>
          </a:r>
          <a:endParaRPr lang="cs-CZ" sz="4000" b="1" dirty="0"/>
        </a:p>
      </dgm:t>
    </dgm:pt>
    <dgm:pt modelId="{4FF84B29-C675-43B6-8C96-E5B6F2726A0B}" type="parTrans" cxnId="{1CAE8845-D2AD-4BE2-9778-984270543DC3}">
      <dgm:prSet/>
      <dgm:spPr/>
      <dgm:t>
        <a:bodyPr/>
        <a:lstStyle/>
        <a:p>
          <a:endParaRPr lang="cs-CZ"/>
        </a:p>
      </dgm:t>
    </dgm:pt>
    <dgm:pt modelId="{FEC5D179-084A-469E-A117-B18487B995C6}" type="sibTrans" cxnId="{1CAE8845-D2AD-4BE2-9778-984270543DC3}">
      <dgm:prSet/>
      <dgm:spPr/>
      <dgm:t>
        <a:bodyPr/>
        <a:lstStyle/>
        <a:p>
          <a:endParaRPr lang="cs-CZ"/>
        </a:p>
      </dgm:t>
    </dgm:pt>
    <dgm:pt modelId="{FC307A44-1850-43B6-9EC3-0DB1F6A545B0}">
      <dgm:prSet phldrT="[Text]" custT="1"/>
      <dgm:spPr/>
      <dgm:t>
        <a:bodyPr/>
        <a:lstStyle/>
        <a:p>
          <a:r>
            <a:rPr lang="cs-CZ" sz="4000" b="1" dirty="0" smtClean="0"/>
            <a:t>DECEMBER</a:t>
          </a:r>
          <a:endParaRPr lang="cs-CZ" sz="4000" b="1" dirty="0"/>
        </a:p>
      </dgm:t>
    </dgm:pt>
    <dgm:pt modelId="{F6909B33-8B0B-46B7-99A0-A2AD4455FF15}" type="parTrans" cxnId="{658904E0-7EB0-4F9A-813E-73B324CBE0D2}">
      <dgm:prSet/>
      <dgm:spPr/>
      <dgm:t>
        <a:bodyPr/>
        <a:lstStyle/>
        <a:p>
          <a:endParaRPr lang="cs-CZ"/>
        </a:p>
      </dgm:t>
    </dgm:pt>
    <dgm:pt modelId="{4CE0749D-7953-40D4-BC12-2E6EB27C1CCC}" type="sibTrans" cxnId="{658904E0-7EB0-4F9A-813E-73B324CBE0D2}">
      <dgm:prSet/>
      <dgm:spPr/>
      <dgm:t>
        <a:bodyPr/>
        <a:lstStyle/>
        <a:p>
          <a:endParaRPr lang="cs-CZ"/>
        </a:p>
      </dgm:t>
    </dgm:pt>
    <dgm:pt modelId="{88AC60B2-DD06-42F3-AB38-95FB4434215E}" type="pres">
      <dgm:prSet presAssocID="{55F1E395-B262-4704-B599-8EBC2DB2B83F}" presName="linearFlow" presStyleCnt="0">
        <dgm:presLayoutVars>
          <dgm:dir/>
          <dgm:resizeHandles val="exact"/>
        </dgm:presLayoutVars>
      </dgm:prSet>
      <dgm:spPr/>
    </dgm:pt>
    <dgm:pt modelId="{88DA3DD4-B9FA-4BD3-ADAF-6B528513B624}" type="pres">
      <dgm:prSet presAssocID="{7E15A212-F487-4DDB-B718-113D5BD5B419}" presName="composite" presStyleCnt="0"/>
      <dgm:spPr/>
    </dgm:pt>
    <dgm:pt modelId="{C47EC6F9-7EEC-4F5A-BDAE-98520F6DB2B6}" type="pres">
      <dgm:prSet presAssocID="{7E15A212-F487-4DDB-B718-113D5BD5B419}" presName="imgShp" presStyleLbl="fgImgPlace1" presStyleIdx="0" presStyleCnt="3"/>
      <dgm:spPr>
        <a:solidFill>
          <a:srgbClr val="FFFF00"/>
        </a:solidFill>
      </dgm:spPr>
    </dgm:pt>
    <dgm:pt modelId="{36DE74A0-5355-4BDC-881E-4A0CE4F56719}" type="pres">
      <dgm:prSet presAssocID="{7E15A212-F487-4DDB-B718-113D5BD5B419}" presName="txShp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461023-48CE-476B-9151-96F4ABC49A16}" type="pres">
      <dgm:prSet presAssocID="{5D63DC29-A467-457B-AD5B-0D8367720416}" presName="spacing" presStyleCnt="0"/>
      <dgm:spPr/>
    </dgm:pt>
    <dgm:pt modelId="{0ACBA9FE-8AE4-478F-A259-F8AEB80929E6}" type="pres">
      <dgm:prSet presAssocID="{922BEE08-AE30-4164-9240-3968089B6E6E}" presName="composite" presStyleCnt="0"/>
      <dgm:spPr/>
    </dgm:pt>
    <dgm:pt modelId="{CC116123-60EE-41E7-B343-723879F99E16}" type="pres">
      <dgm:prSet presAssocID="{922BEE08-AE30-4164-9240-3968089B6E6E}" presName="imgShp" presStyleLbl="fgImgPlace1" presStyleIdx="1" presStyleCnt="3"/>
      <dgm:spPr>
        <a:solidFill>
          <a:srgbClr val="FFFF00"/>
        </a:solidFill>
      </dgm:spPr>
    </dgm:pt>
    <dgm:pt modelId="{51E32876-1CD7-4D62-89F4-8A30410D856E}" type="pres">
      <dgm:prSet presAssocID="{922BEE08-AE30-4164-9240-3968089B6E6E}" presName="txShp" presStyleLbl="node1" presStyleIdx="1" presStyleCnt="3" custScaleX="10227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FCDDA2C-AF9E-4EFE-AE02-41D2C8ED927D}" type="pres">
      <dgm:prSet presAssocID="{FEC5D179-084A-469E-A117-B18487B995C6}" presName="spacing" presStyleCnt="0"/>
      <dgm:spPr/>
    </dgm:pt>
    <dgm:pt modelId="{BA4A22B4-7E5E-4610-B30F-12059635FAE3}" type="pres">
      <dgm:prSet presAssocID="{FC307A44-1850-43B6-9EC3-0DB1F6A545B0}" presName="composite" presStyleCnt="0"/>
      <dgm:spPr/>
    </dgm:pt>
    <dgm:pt modelId="{77281C34-07A3-4705-B92C-2978B4FE104E}" type="pres">
      <dgm:prSet presAssocID="{FC307A44-1850-43B6-9EC3-0DB1F6A545B0}" presName="imgShp" presStyleLbl="fgImgPlace1" presStyleIdx="2" presStyleCnt="3"/>
      <dgm:spPr>
        <a:solidFill>
          <a:srgbClr val="FFFF00"/>
        </a:solidFill>
      </dgm:spPr>
    </dgm:pt>
    <dgm:pt modelId="{ADAC968B-3145-478A-A8B2-381F26194828}" type="pres">
      <dgm:prSet presAssocID="{FC307A44-1850-43B6-9EC3-0DB1F6A545B0}" presName="txShp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1F15BFE-2550-4CD3-9E38-5A6EE35F4AA1}" type="presOf" srcId="{55F1E395-B262-4704-B599-8EBC2DB2B83F}" destId="{88AC60B2-DD06-42F3-AB38-95FB4434215E}" srcOrd="0" destOrd="0" presId="urn:microsoft.com/office/officeart/2005/8/layout/vList3"/>
    <dgm:cxn modelId="{90A0B36D-2D27-4F14-B8E7-77EC4223AED9}" srcId="{55F1E395-B262-4704-B599-8EBC2DB2B83F}" destId="{7E15A212-F487-4DDB-B718-113D5BD5B419}" srcOrd="0" destOrd="0" parTransId="{E213D4BE-47E1-4B50-AAF9-0803408197A9}" sibTransId="{5D63DC29-A467-457B-AD5B-0D8367720416}"/>
    <dgm:cxn modelId="{1CAE8845-D2AD-4BE2-9778-984270543DC3}" srcId="{55F1E395-B262-4704-B599-8EBC2DB2B83F}" destId="{922BEE08-AE30-4164-9240-3968089B6E6E}" srcOrd="1" destOrd="0" parTransId="{4FF84B29-C675-43B6-8C96-E5B6F2726A0B}" sibTransId="{FEC5D179-084A-469E-A117-B18487B995C6}"/>
    <dgm:cxn modelId="{16BFFADA-9AD9-49D0-9612-3CF2AEE25D9B}" type="presOf" srcId="{922BEE08-AE30-4164-9240-3968089B6E6E}" destId="{51E32876-1CD7-4D62-89F4-8A30410D856E}" srcOrd="0" destOrd="0" presId="urn:microsoft.com/office/officeart/2005/8/layout/vList3"/>
    <dgm:cxn modelId="{658904E0-7EB0-4F9A-813E-73B324CBE0D2}" srcId="{55F1E395-B262-4704-B599-8EBC2DB2B83F}" destId="{FC307A44-1850-43B6-9EC3-0DB1F6A545B0}" srcOrd="2" destOrd="0" parTransId="{F6909B33-8B0B-46B7-99A0-A2AD4455FF15}" sibTransId="{4CE0749D-7953-40D4-BC12-2E6EB27C1CCC}"/>
    <dgm:cxn modelId="{14D383C3-BD41-4861-8A3F-B75705763FFE}" type="presOf" srcId="{7E15A212-F487-4DDB-B718-113D5BD5B419}" destId="{36DE74A0-5355-4BDC-881E-4A0CE4F56719}" srcOrd="0" destOrd="0" presId="urn:microsoft.com/office/officeart/2005/8/layout/vList3"/>
    <dgm:cxn modelId="{C1C0A5C2-513F-428B-96A4-1876F110407B}" type="presOf" srcId="{FC307A44-1850-43B6-9EC3-0DB1F6A545B0}" destId="{ADAC968B-3145-478A-A8B2-381F26194828}" srcOrd="0" destOrd="0" presId="urn:microsoft.com/office/officeart/2005/8/layout/vList3"/>
    <dgm:cxn modelId="{4D847FE3-261B-45F1-97E8-EE5277644903}" type="presParOf" srcId="{88AC60B2-DD06-42F3-AB38-95FB4434215E}" destId="{88DA3DD4-B9FA-4BD3-ADAF-6B528513B624}" srcOrd="0" destOrd="0" presId="urn:microsoft.com/office/officeart/2005/8/layout/vList3"/>
    <dgm:cxn modelId="{DC8B0002-3B2C-4647-BF2D-404A318C56BF}" type="presParOf" srcId="{88DA3DD4-B9FA-4BD3-ADAF-6B528513B624}" destId="{C47EC6F9-7EEC-4F5A-BDAE-98520F6DB2B6}" srcOrd="0" destOrd="0" presId="urn:microsoft.com/office/officeart/2005/8/layout/vList3"/>
    <dgm:cxn modelId="{2B2325AB-8D61-476C-99FD-80847ADDC697}" type="presParOf" srcId="{88DA3DD4-B9FA-4BD3-ADAF-6B528513B624}" destId="{36DE74A0-5355-4BDC-881E-4A0CE4F56719}" srcOrd="1" destOrd="0" presId="urn:microsoft.com/office/officeart/2005/8/layout/vList3"/>
    <dgm:cxn modelId="{55BF9A36-1E93-4B83-A507-571042C49F2F}" type="presParOf" srcId="{88AC60B2-DD06-42F3-AB38-95FB4434215E}" destId="{E7461023-48CE-476B-9151-96F4ABC49A16}" srcOrd="1" destOrd="0" presId="urn:microsoft.com/office/officeart/2005/8/layout/vList3"/>
    <dgm:cxn modelId="{39C592B8-4780-42C5-952F-6D52E6735401}" type="presParOf" srcId="{88AC60B2-DD06-42F3-AB38-95FB4434215E}" destId="{0ACBA9FE-8AE4-478F-A259-F8AEB80929E6}" srcOrd="2" destOrd="0" presId="urn:microsoft.com/office/officeart/2005/8/layout/vList3"/>
    <dgm:cxn modelId="{2D55B7EE-8C7F-48D5-9B02-E22202348A58}" type="presParOf" srcId="{0ACBA9FE-8AE4-478F-A259-F8AEB80929E6}" destId="{CC116123-60EE-41E7-B343-723879F99E16}" srcOrd="0" destOrd="0" presId="urn:microsoft.com/office/officeart/2005/8/layout/vList3"/>
    <dgm:cxn modelId="{940FA40D-5918-497D-BBF8-FEFC3C2FAF0B}" type="presParOf" srcId="{0ACBA9FE-8AE4-478F-A259-F8AEB80929E6}" destId="{51E32876-1CD7-4D62-89F4-8A30410D856E}" srcOrd="1" destOrd="0" presId="urn:microsoft.com/office/officeart/2005/8/layout/vList3"/>
    <dgm:cxn modelId="{E255EE8A-896C-4F96-AF07-EB78157F8C43}" type="presParOf" srcId="{88AC60B2-DD06-42F3-AB38-95FB4434215E}" destId="{7FCDDA2C-AF9E-4EFE-AE02-41D2C8ED927D}" srcOrd="3" destOrd="0" presId="urn:microsoft.com/office/officeart/2005/8/layout/vList3"/>
    <dgm:cxn modelId="{03BBFEC8-10CF-4F65-91AD-9E0ADDA8DD32}" type="presParOf" srcId="{88AC60B2-DD06-42F3-AB38-95FB4434215E}" destId="{BA4A22B4-7E5E-4610-B30F-12059635FAE3}" srcOrd="4" destOrd="0" presId="urn:microsoft.com/office/officeart/2005/8/layout/vList3"/>
    <dgm:cxn modelId="{68A63A2E-82AD-4DC6-8F2D-571F16C9C7E9}" type="presParOf" srcId="{BA4A22B4-7E5E-4610-B30F-12059635FAE3}" destId="{77281C34-07A3-4705-B92C-2978B4FE104E}" srcOrd="0" destOrd="0" presId="urn:microsoft.com/office/officeart/2005/8/layout/vList3"/>
    <dgm:cxn modelId="{0540DD11-66FD-4569-855E-41043D01C53F}" type="presParOf" srcId="{BA4A22B4-7E5E-4610-B30F-12059635FAE3}" destId="{ADAC968B-3145-478A-A8B2-381F26194828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2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D76A2A5-8278-4748-B610-07614D6809E5}">
      <dsp:nvSpPr>
        <dsp:cNvPr id="0" name=""/>
        <dsp:cNvSpPr/>
      </dsp:nvSpPr>
      <dsp:spPr>
        <a:xfrm rot="10800000">
          <a:off x="1144036" y="919"/>
          <a:ext cx="3639284" cy="909500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1064" tIns="148590" rIns="277368" bIns="14859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b="1" kern="1200" dirty="0" smtClean="0"/>
            <a:t>JANUARY</a:t>
          </a:r>
          <a:endParaRPr lang="cs-CZ" sz="3900" b="1" kern="1200" dirty="0"/>
        </a:p>
      </dsp:txBody>
      <dsp:txXfrm rot="10800000">
        <a:off x="1371411" y="919"/>
        <a:ext cx="3411909" cy="909500"/>
      </dsp:txXfrm>
    </dsp:sp>
    <dsp:sp modelId="{36C861EF-748E-4EF2-856F-7213786F72B1}">
      <dsp:nvSpPr>
        <dsp:cNvPr id="0" name=""/>
        <dsp:cNvSpPr/>
      </dsp:nvSpPr>
      <dsp:spPr>
        <a:xfrm>
          <a:off x="689286" y="919"/>
          <a:ext cx="909500" cy="909500"/>
        </a:xfrm>
        <a:prstGeom prst="ellipse">
          <a:avLst/>
        </a:prstGeom>
        <a:solidFill>
          <a:srgbClr val="FFFF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12331A7-C0EF-4CCE-BD0C-0F6B2DAF48E8}">
      <dsp:nvSpPr>
        <dsp:cNvPr id="0" name=""/>
        <dsp:cNvSpPr/>
      </dsp:nvSpPr>
      <dsp:spPr>
        <a:xfrm rot="10800000">
          <a:off x="1082214" y="1181912"/>
          <a:ext cx="3721714" cy="909500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1064" tIns="148590" rIns="277368" bIns="14859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b="1" kern="1200" dirty="0" smtClean="0"/>
            <a:t>FEBRUARY</a:t>
          </a:r>
          <a:endParaRPr lang="cs-CZ" sz="3900" b="1" kern="1200" dirty="0"/>
        </a:p>
      </dsp:txBody>
      <dsp:txXfrm rot="10800000">
        <a:off x="1309589" y="1181912"/>
        <a:ext cx="3494339" cy="909500"/>
      </dsp:txXfrm>
    </dsp:sp>
    <dsp:sp modelId="{DB496588-5DC7-4CA3-80C5-A23A4FFD83E5}">
      <dsp:nvSpPr>
        <dsp:cNvPr id="0" name=""/>
        <dsp:cNvSpPr/>
      </dsp:nvSpPr>
      <dsp:spPr>
        <a:xfrm>
          <a:off x="668679" y="1181912"/>
          <a:ext cx="909500" cy="909500"/>
        </a:xfrm>
        <a:prstGeom prst="ellipse">
          <a:avLst/>
        </a:prstGeom>
        <a:solidFill>
          <a:srgbClr val="FFFF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4E72C29-F95C-4FC0-9C7F-3A318BB65461}">
      <dsp:nvSpPr>
        <dsp:cNvPr id="0" name=""/>
        <dsp:cNvSpPr/>
      </dsp:nvSpPr>
      <dsp:spPr>
        <a:xfrm rot="10800000">
          <a:off x="974209" y="2362905"/>
          <a:ext cx="3865720" cy="909500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1064" tIns="148590" rIns="277368" bIns="14859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b="1" kern="1200" dirty="0" smtClean="0"/>
            <a:t>MARCH</a:t>
          </a:r>
          <a:endParaRPr lang="cs-CZ" sz="3900" b="1" kern="1200" dirty="0"/>
        </a:p>
      </dsp:txBody>
      <dsp:txXfrm rot="10800000">
        <a:off x="1201584" y="2362905"/>
        <a:ext cx="3638345" cy="909500"/>
      </dsp:txXfrm>
    </dsp:sp>
    <dsp:sp modelId="{6E71B960-7B56-441A-8BE1-8DC25F231DE7}">
      <dsp:nvSpPr>
        <dsp:cNvPr id="0" name=""/>
        <dsp:cNvSpPr/>
      </dsp:nvSpPr>
      <dsp:spPr>
        <a:xfrm>
          <a:off x="632677" y="2362905"/>
          <a:ext cx="909500" cy="909500"/>
        </a:xfrm>
        <a:prstGeom prst="ellipse">
          <a:avLst/>
        </a:prstGeom>
        <a:solidFill>
          <a:srgbClr val="FFFF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EB0EF57-A399-49BD-8B53-951972F282D5}">
      <dsp:nvSpPr>
        <dsp:cNvPr id="0" name=""/>
        <dsp:cNvSpPr/>
      </dsp:nvSpPr>
      <dsp:spPr>
        <a:xfrm rot="10800000">
          <a:off x="1178030" y="197"/>
          <a:ext cx="3782940" cy="900737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97200" tIns="152400" rIns="28448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b="1" kern="1200" dirty="0" smtClean="0"/>
            <a:t>APRIL</a:t>
          </a:r>
          <a:endParaRPr lang="cs-CZ" sz="4000" b="1" kern="1200" dirty="0"/>
        </a:p>
      </dsp:txBody>
      <dsp:txXfrm rot="10800000">
        <a:off x="1403214" y="197"/>
        <a:ext cx="3557756" cy="900737"/>
      </dsp:txXfrm>
    </dsp:sp>
    <dsp:sp modelId="{4DF585B6-722F-4660-B127-1B40CD9CAD0D}">
      <dsp:nvSpPr>
        <dsp:cNvPr id="0" name=""/>
        <dsp:cNvSpPr/>
      </dsp:nvSpPr>
      <dsp:spPr>
        <a:xfrm>
          <a:off x="727661" y="197"/>
          <a:ext cx="900737" cy="900737"/>
        </a:xfrm>
        <a:prstGeom prst="ellipse">
          <a:avLst/>
        </a:prstGeom>
        <a:solidFill>
          <a:srgbClr val="FFFF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30A1DA3-3180-4DFC-8D4E-00E99C71806A}">
      <dsp:nvSpPr>
        <dsp:cNvPr id="0" name=""/>
        <dsp:cNvSpPr/>
      </dsp:nvSpPr>
      <dsp:spPr>
        <a:xfrm rot="10800000">
          <a:off x="1178030" y="1169811"/>
          <a:ext cx="3782940" cy="900737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97200" tIns="156210" rIns="291592" bIns="156210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b="1" kern="1200" dirty="0" smtClean="0"/>
            <a:t>MAY</a:t>
          </a:r>
          <a:endParaRPr lang="cs-CZ" sz="4100" b="1" kern="1200" dirty="0"/>
        </a:p>
      </dsp:txBody>
      <dsp:txXfrm rot="10800000">
        <a:off x="1403214" y="1169811"/>
        <a:ext cx="3557756" cy="900737"/>
      </dsp:txXfrm>
    </dsp:sp>
    <dsp:sp modelId="{FF827440-813B-4318-BA9B-38C0C4171714}">
      <dsp:nvSpPr>
        <dsp:cNvPr id="0" name=""/>
        <dsp:cNvSpPr/>
      </dsp:nvSpPr>
      <dsp:spPr>
        <a:xfrm>
          <a:off x="727661" y="1169811"/>
          <a:ext cx="900737" cy="900737"/>
        </a:xfrm>
        <a:prstGeom prst="ellipse">
          <a:avLst/>
        </a:prstGeom>
        <a:solidFill>
          <a:srgbClr val="FFFF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F92326F-0849-43CD-833E-E3A4D7A7D38D}">
      <dsp:nvSpPr>
        <dsp:cNvPr id="0" name=""/>
        <dsp:cNvSpPr/>
      </dsp:nvSpPr>
      <dsp:spPr>
        <a:xfrm rot="10800000">
          <a:off x="1178030" y="2339425"/>
          <a:ext cx="3782940" cy="900737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97200" tIns="156210" rIns="291592" bIns="156210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b="1" kern="1200" dirty="0" smtClean="0"/>
            <a:t>JUNE</a:t>
          </a:r>
          <a:endParaRPr lang="cs-CZ" sz="4100" b="1" kern="1200" dirty="0"/>
        </a:p>
      </dsp:txBody>
      <dsp:txXfrm rot="10800000">
        <a:off x="1403214" y="2339425"/>
        <a:ext cx="3557756" cy="900737"/>
      </dsp:txXfrm>
    </dsp:sp>
    <dsp:sp modelId="{EEA84E00-807B-469F-9A87-3CF952E6590B}">
      <dsp:nvSpPr>
        <dsp:cNvPr id="0" name=""/>
        <dsp:cNvSpPr/>
      </dsp:nvSpPr>
      <dsp:spPr>
        <a:xfrm>
          <a:off x="727661" y="2339425"/>
          <a:ext cx="900737" cy="900737"/>
        </a:xfrm>
        <a:prstGeom prst="ellipse">
          <a:avLst/>
        </a:prstGeom>
        <a:solidFill>
          <a:srgbClr val="FFFF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8ED358E-7C01-4564-9EAD-3DE2415C67CF}">
      <dsp:nvSpPr>
        <dsp:cNvPr id="0" name=""/>
        <dsp:cNvSpPr/>
      </dsp:nvSpPr>
      <dsp:spPr>
        <a:xfrm rot="10800000">
          <a:off x="763176" y="634"/>
          <a:ext cx="3346245" cy="885533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90496" tIns="156210" rIns="291592" bIns="156210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b="1" kern="1200" dirty="0" smtClean="0"/>
            <a:t>JULY</a:t>
          </a:r>
          <a:endParaRPr lang="cs-CZ" sz="4100" b="1" kern="1200" dirty="0"/>
        </a:p>
      </dsp:txBody>
      <dsp:txXfrm rot="10800000">
        <a:off x="984559" y="634"/>
        <a:ext cx="3124862" cy="885533"/>
      </dsp:txXfrm>
    </dsp:sp>
    <dsp:sp modelId="{78CCC5C2-765C-4CB8-97C9-D4ED1802EE63}">
      <dsp:nvSpPr>
        <dsp:cNvPr id="0" name=""/>
        <dsp:cNvSpPr/>
      </dsp:nvSpPr>
      <dsp:spPr>
        <a:xfrm>
          <a:off x="368120" y="0"/>
          <a:ext cx="885533" cy="885533"/>
        </a:xfrm>
        <a:prstGeom prst="ellipse">
          <a:avLst/>
        </a:prstGeom>
        <a:solidFill>
          <a:srgbClr val="FFFF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7FACC16-B028-4F74-A502-9D7252E28268}">
      <dsp:nvSpPr>
        <dsp:cNvPr id="0" name=""/>
        <dsp:cNvSpPr/>
      </dsp:nvSpPr>
      <dsp:spPr>
        <a:xfrm rot="10800000">
          <a:off x="650490" y="1150507"/>
          <a:ext cx="3496492" cy="885533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90496" tIns="156210" rIns="291592" bIns="156210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b="1" kern="1200" dirty="0" smtClean="0"/>
            <a:t>AUGUST</a:t>
          </a:r>
          <a:endParaRPr lang="cs-CZ" sz="4100" b="1" kern="1200" dirty="0"/>
        </a:p>
      </dsp:txBody>
      <dsp:txXfrm rot="10800000">
        <a:off x="871873" y="1150507"/>
        <a:ext cx="3275109" cy="885533"/>
      </dsp:txXfrm>
    </dsp:sp>
    <dsp:sp modelId="{2852F030-0E48-42EF-A6BC-AD26EDA81BC9}">
      <dsp:nvSpPr>
        <dsp:cNvPr id="0" name=""/>
        <dsp:cNvSpPr/>
      </dsp:nvSpPr>
      <dsp:spPr>
        <a:xfrm>
          <a:off x="433094" y="1150507"/>
          <a:ext cx="885533" cy="885533"/>
        </a:xfrm>
        <a:prstGeom prst="ellipse">
          <a:avLst/>
        </a:prstGeom>
        <a:solidFill>
          <a:srgbClr val="FFFF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220543A-9440-4D21-8807-158EB18AE2C1}">
      <dsp:nvSpPr>
        <dsp:cNvPr id="0" name=""/>
        <dsp:cNvSpPr/>
      </dsp:nvSpPr>
      <dsp:spPr>
        <a:xfrm rot="10800000">
          <a:off x="655173" y="2300379"/>
          <a:ext cx="3490248" cy="885533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90496" tIns="152400" rIns="28448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b="1" kern="1200" dirty="0" smtClean="0"/>
            <a:t>SEPTEMBER</a:t>
          </a:r>
          <a:endParaRPr lang="cs-CZ" sz="4000" b="1" kern="1200" dirty="0"/>
        </a:p>
      </dsp:txBody>
      <dsp:txXfrm rot="10800000">
        <a:off x="876556" y="2300379"/>
        <a:ext cx="3268865" cy="885533"/>
      </dsp:txXfrm>
    </dsp:sp>
    <dsp:sp modelId="{EA53B842-907E-4350-8A8A-6E33B1A56528}">
      <dsp:nvSpPr>
        <dsp:cNvPr id="0" name=""/>
        <dsp:cNvSpPr/>
      </dsp:nvSpPr>
      <dsp:spPr>
        <a:xfrm>
          <a:off x="434655" y="2300379"/>
          <a:ext cx="885533" cy="885533"/>
        </a:xfrm>
        <a:prstGeom prst="ellipse">
          <a:avLst/>
        </a:prstGeom>
        <a:solidFill>
          <a:srgbClr val="FFFF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6DE74A0-5355-4BDC-881E-4A0CE4F56719}">
      <dsp:nvSpPr>
        <dsp:cNvPr id="0" name=""/>
        <dsp:cNvSpPr/>
      </dsp:nvSpPr>
      <dsp:spPr>
        <a:xfrm rot="10800000">
          <a:off x="1074330" y="1290"/>
          <a:ext cx="3351972" cy="920148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5760" tIns="152400" rIns="28448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b="1" kern="1200" dirty="0" smtClean="0"/>
            <a:t>OCTOBER</a:t>
          </a:r>
          <a:endParaRPr lang="cs-CZ" sz="4000" b="1" kern="1200" dirty="0"/>
        </a:p>
      </dsp:txBody>
      <dsp:txXfrm rot="10800000">
        <a:off x="1304367" y="1290"/>
        <a:ext cx="3121935" cy="920148"/>
      </dsp:txXfrm>
    </dsp:sp>
    <dsp:sp modelId="{C47EC6F9-7EEC-4F5A-BDAE-98520F6DB2B6}">
      <dsp:nvSpPr>
        <dsp:cNvPr id="0" name=""/>
        <dsp:cNvSpPr/>
      </dsp:nvSpPr>
      <dsp:spPr>
        <a:xfrm>
          <a:off x="614256" y="1290"/>
          <a:ext cx="920148" cy="920148"/>
        </a:xfrm>
        <a:prstGeom prst="ellipse">
          <a:avLst/>
        </a:prstGeom>
        <a:solidFill>
          <a:srgbClr val="FFFF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1E32876-1CD7-4D62-89F4-8A30410D856E}">
      <dsp:nvSpPr>
        <dsp:cNvPr id="0" name=""/>
        <dsp:cNvSpPr/>
      </dsp:nvSpPr>
      <dsp:spPr>
        <a:xfrm rot="10800000">
          <a:off x="1017037" y="1196109"/>
          <a:ext cx="3428363" cy="920148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5760" tIns="152400" rIns="28448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b="1" kern="1200" dirty="0" smtClean="0"/>
            <a:t>NOVEMBER</a:t>
          </a:r>
          <a:endParaRPr lang="cs-CZ" sz="4000" b="1" kern="1200" dirty="0"/>
        </a:p>
      </dsp:txBody>
      <dsp:txXfrm rot="10800000">
        <a:off x="1247074" y="1196109"/>
        <a:ext cx="3198326" cy="920148"/>
      </dsp:txXfrm>
    </dsp:sp>
    <dsp:sp modelId="{CC116123-60EE-41E7-B343-723879F99E16}">
      <dsp:nvSpPr>
        <dsp:cNvPr id="0" name=""/>
        <dsp:cNvSpPr/>
      </dsp:nvSpPr>
      <dsp:spPr>
        <a:xfrm>
          <a:off x="595158" y="1196109"/>
          <a:ext cx="920148" cy="920148"/>
        </a:xfrm>
        <a:prstGeom prst="ellipse">
          <a:avLst/>
        </a:prstGeom>
        <a:solidFill>
          <a:srgbClr val="FFFF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AC968B-3145-478A-A8B2-381F26194828}">
      <dsp:nvSpPr>
        <dsp:cNvPr id="0" name=""/>
        <dsp:cNvSpPr/>
      </dsp:nvSpPr>
      <dsp:spPr>
        <a:xfrm rot="10800000">
          <a:off x="1074330" y="2390929"/>
          <a:ext cx="3351972" cy="920148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5760" tIns="152400" rIns="28448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b="1" kern="1200" dirty="0" smtClean="0"/>
            <a:t>DECEMBER</a:t>
          </a:r>
          <a:endParaRPr lang="cs-CZ" sz="4000" b="1" kern="1200" dirty="0"/>
        </a:p>
      </dsp:txBody>
      <dsp:txXfrm rot="10800000">
        <a:off x="1304367" y="2390929"/>
        <a:ext cx="3121935" cy="920148"/>
      </dsp:txXfrm>
    </dsp:sp>
    <dsp:sp modelId="{77281C34-07A3-4705-B92C-2978B4FE104E}">
      <dsp:nvSpPr>
        <dsp:cNvPr id="0" name=""/>
        <dsp:cNvSpPr/>
      </dsp:nvSpPr>
      <dsp:spPr>
        <a:xfrm>
          <a:off x="614256" y="2390929"/>
          <a:ext cx="920148" cy="920148"/>
        </a:xfrm>
        <a:prstGeom prst="ellipse">
          <a:avLst/>
        </a:prstGeom>
        <a:solidFill>
          <a:srgbClr val="FFFF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54B39-340A-4397-818D-58F43CD3AA36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1B5777-26BC-4C62-8291-5E7A0CD211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89118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54B39-340A-4397-818D-58F43CD3AA36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1B5777-26BC-4C62-8291-5E7A0CD211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0897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54B39-340A-4397-818D-58F43CD3AA36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1B5777-26BC-4C62-8291-5E7A0CD211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64812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54B39-340A-4397-818D-58F43CD3AA36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1B5777-26BC-4C62-8291-5E7A0CD211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57861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54B39-340A-4397-818D-58F43CD3AA36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1B5777-26BC-4C62-8291-5E7A0CD211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0778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54B39-340A-4397-818D-58F43CD3AA36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1B5777-26BC-4C62-8291-5E7A0CD211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82526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54B39-340A-4397-818D-58F43CD3AA36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1B5777-26BC-4C62-8291-5E7A0CD211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67977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54B39-340A-4397-818D-58F43CD3AA36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1B5777-26BC-4C62-8291-5E7A0CD211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96120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54B39-340A-4397-818D-58F43CD3AA36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1B5777-26BC-4C62-8291-5E7A0CD211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94135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54B39-340A-4397-818D-58F43CD3AA36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1B5777-26BC-4C62-8291-5E7A0CD211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6270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54B39-340A-4397-818D-58F43CD3AA36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1B5777-26BC-4C62-8291-5E7A0CD211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72750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67000">
              <a:srgbClr val="7030A0"/>
            </a:gs>
            <a:gs pos="100000">
              <a:schemeClr val="bg2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854B39-340A-4397-818D-58F43CD3AA36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1B5777-26BC-4C62-8291-5E7A0CD211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98295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Prezentace_aplikace_Microsoft_PowerPoint_97_20031.ppt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13" Type="http://schemas.openxmlformats.org/officeDocument/2006/relationships/diagramLayout" Target="../diagrams/layout3.xml"/><Relationship Id="rId18" Type="http://schemas.openxmlformats.org/officeDocument/2006/relationships/diagramLayout" Target="../diagrams/layout4.xml"/><Relationship Id="rId26" Type="http://schemas.microsoft.com/office/2007/relationships/hdphoto" Target="../media/hdphoto1.wdp"/><Relationship Id="rId3" Type="http://schemas.openxmlformats.org/officeDocument/2006/relationships/diagramLayout" Target="../diagrams/layout1.xml"/><Relationship Id="rId21" Type="http://schemas.microsoft.com/office/2007/relationships/diagramDrawing" Target="../diagrams/drawing4.xml"/><Relationship Id="rId34" Type="http://schemas.openxmlformats.org/officeDocument/2006/relationships/image" Target="../media/image14.png"/><Relationship Id="rId7" Type="http://schemas.openxmlformats.org/officeDocument/2006/relationships/diagramData" Target="../diagrams/data2.xml"/><Relationship Id="rId12" Type="http://schemas.openxmlformats.org/officeDocument/2006/relationships/diagramData" Target="../diagrams/data3.xml"/><Relationship Id="rId17" Type="http://schemas.openxmlformats.org/officeDocument/2006/relationships/diagramData" Target="../diagrams/data4.xml"/><Relationship Id="rId25" Type="http://schemas.openxmlformats.org/officeDocument/2006/relationships/image" Target="../media/image6.png"/><Relationship Id="rId33" Type="http://schemas.openxmlformats.org/officeDocument/2006/relationships/image" Target="../media/image13.png"/><Relationship Id="rId2" Type="http://schemas.openxmlformats.org/officeDocument/2006/relationships/diagramData" Target="../diagrams/data1.xml"/><Relationship Id="rId16" Type="http://schemas.microsoft.com/office/2007/relationships/diagramDrawing" Target="../diagrams/drawing3.xml"/><Relationship Id="rId20" Type="http://schemas.openxmlformats.org/officeDocument/2006/relationships/diagramColors" Target="../diagrams/colors4.xml"/><Relationship Id="rId29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24" Type="http://schemas.openxmlformats.org/officeDocument/2006/relationships/image" Target="../media/image5.png"/><Relationship Id="rId32" Type="http://schemas.openxmlformats.org/officeDocument/2006/relationships/image" Target="../media/image12.png"/><Relationship Id="rId5" Type="http://schemas.openxmlformats.org/officeDocument/2006/relationships/diagramColors" Target="../diagrams/colors1.xml"/><Relationship Id="rId15" Type="http://schemas.openxmlformats.org/officeDocument/2006/relationships/diagramColors" Target="../diagrams/colors3.xml"/><Relationship Id="rId23" Type="http://schemas.openxmlformats.org/officeDocument/2006/relationships/image" Target="../media/image4.png"/><Relationship Id="rId28" Type="http://schemas.openxmlformats.org/officeDocument/2006/relationships/image" Target="../media/image8.png"/><Relationship Id="rId10" Type="http://schemas.openxmlformats.org/officeDocument/2006/relationships/diagramColors" Target="../diagrams/colors2.xml"/><Relationship Id="rId19" Type="http://schemas.openxmlformats.org/officeDocument/2006/relationships/diagramQuickStyle" Target="../diagrams/quickStyle4.xml"/><Relationship Id="rId31" Type="http://schemas.openxmlformats.org/officeDocument/2006/relationships/image" Target="../media/image11.png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Relationship Id="rId14" Type="http://schemas.openxmlformats.org/officeDocument/2006/relationships/diagramQuickStyle" Target="../diagrams/quickStyle3.xml"/><Relationship Id="rId22" Type="http://schemas.openxmlformats.org/officeDocument/2006/relationships/image" Target="../media/image3.png"/><Relationship Id="rId27" Type="http://schemas.openxmlformats.org/officeDocument/2006/relationships/image" Target="../media/image7.png"/><Relationship Id="rId30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523218152"/>
              </p:ext>
            </p:extLst>
          </p:nvPr>
        </p:nvGraphicFramePr>
        <p:xfrm>
          <a:off x="0" y="0"/>
          <a:ext cx="9142678" cy="685621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64" name="Prezentace" r:id="rId3" imgW="1813600" imgH="1359302" progId="PowerPoint.Show.8">
                  <p:embed/>
                </p:oleObj>
              </mc:Choice>
              <mc:Fallback>
                <p:oleObj name="Prezentace" r:id="rId3" imgW="1813600" imgH="1359302" progId="PowerPoint.Show.8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9142678" cy="685621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8463931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1568"/>
            <a:ext cx="8229600" cy="1143000"/>
          </a:xfrm>
        </p:spPr>
        <p:txBody>
          <a:bodyPr/>
          <a:lstStyle/>
          <a:p>
            <a:r>
              <a:rPr lang="cs-CZ" dirty="0" smtClean="0"/>
              <a:t>Práce s prezentací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081807"/>
            <a:ext cx="7105343" cy="58169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Prezentace je určena žákům 2.ročníku.</a:t>
            </a:r>
          </a:p>
          <a:p>
            <a:endParaRPr lang="cs-CZ" sz="2400" dirty="0"/>
          </a:p>
          <a:p>
            <a:r>
              <a:rPr lang="cs-CZ" sz="2400" dirty="0" smtClean="0"/>
              <a:t>Žáci se seznamují s kalendářními měsíci v roce.</a:t>
            </a:r>
          </a:p>
          <a:p>
            <a:endParaRPr lang="cs-CZ" sz="2400" dirty="0"/>
          </a:p>
          <a:p>
            <a:r>
              <a:rPr lang="cs-CZ" sz="2400" dirty="0" smtClean="0"/>
              <a:t>Slovíčka opakují po učiteli a  se správnou výslovností.</a:t>
            </a:r>
          </a:p>
          <a:p>
            <a:endParaRPr lang="cs-CZ" sz="2400" dirty="0"/>
          </a:p>
          <a:p>
            <a:r>
              <a:rPr lang="cs-CZ" sz="2400" dirty="0" smtClean="0"/>
              <a:t>Podle obrázků  žáci přiřazují  názvy jednotlivých měsíců.</a:t>
            </a:r>
          </a:p>
          <a:p>
            <a:endParaRPr lang="cs-CZ" sz="2400" dirty="0"/>
          </a:p>
          <a:p>
            <a:r>
              <a:rPr lang="cs-CZ" sz="2400" dirty="0" smtClean="0"/>
              <a:t>Žáci pojmenovávají obrázky podle svých  znalostí.</a:t>
            </a:r>
          </a:p>
          <a:p>
            <a:endParaRPr lang="cs-CZ" sz="2400" dirty="0"/>
          </a:p>
          <a:p>
            <a:r>
              <a:rPr lang="cs-CZ" sz="2400" dirty="0" smtClean="0"/>
              <a:t>Procvičují barvy.</a:t>
            </a:r>
          </a:p>
          <a:p>
            <a:endParaRPr lang="cs-CZ" sz="2400" dirty="0"/>
          </a:p>
          <a:p>
            <a:r>
              <a:rPr lang="cs-CZ" sz="2400" dirty="0" smtClean="0"/>
              <a:t>Řeší přesmyčky s následnou kontrolou.</a:t>
            </a:r>
          </a:p>
          <a:p>
            <a:endParaRPr lang="cs-CZ" sz="2400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911801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627784" y="2780928"/>
            <a:ext cx="4148700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err="1" smtClean="0">
                <a:solidFill>
                  <a:srgbClr val="FFC000"/>
                </a:solidFill>
              </a:rPr>
              <a:t>Months</a:t>
            </a:r>
            <a:endParaRPr lang="cs-CZ" sz="9600" b="1" dirty="0">
              <a:solidFill>
                <a:srgbClr val="FFC000"/>
              </a:solidFill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375" y="332656"/>
            <a:ext cx="1506556" cy="169487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11152" y="347565"/>
            <a:ext cx="1506556" cy="1694872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3308" y="2492896"/>
            <a:ext cx="1506556" cy="169487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0272" y="2492896"/>
            <a:ext cx="1506556" cy="1694872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375" y="4653136"/>
            <a:ext cx="1506556" cy="1694872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11152" y="4653136"/>
            <a:ext cx="1506556" cy="1694872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02473" y="4725602"/>
            <a:ext cx="1506556" cy="1694872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2120" y="4680500"/>
            <a:ext cx="1506556" cy="1694872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2320" y="4653136"/>
            <a:ext cx="1506556" cy="1694872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912" y="357571"/>
            <a:ext cx="1506556" cy="1694872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2120" y="313707"/>
            <a:ext cx="1506556" cy="1694872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71473" y="347565"/>
            <a:ext cx="1506556" cy="1694872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318525" y="758419"/>
            <a:ext cx="10779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JANUARY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031755" y="729400"/>
            <a:ext cx="11920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FEBRUARY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047117" y="729400"/>
            <a:ext cx="9219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MARCH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000738" y="714318"/>
            <a:ext cx="7360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APRIL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228192" y="2852806"/>
            <a:ext cx="6767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JUNE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7438865" y="2904671"/>
            <a:ext cx="6100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JULY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1963531" y="5013176"/>
            <a:ext cx="13285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SEPTEMBER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318525" y="5013176"/>
            <a:ext cx="9895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AUGUST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984129" y="5097262"/>
            <a:ext cx="10981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OCTOBER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7891858" y="768806"/>
            <a:ext cx="6274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MAY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5738094" y="5054216"/>
            <a:ext cx="13108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NOVEMBER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7581964" y="5027271"/>
            <a:ext cx="12472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DECEMBER</a:t>
            </a:r>
            <a:endParaRPr lang="cs-CZ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33036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245264978"/>
              </p:ext>
            </p:extLst>
          </p:nvPr>
        </p:nvGraphicFramePr>
        <p:xfrm>
          <a:off x="-324544" y="11659"/>
          <a:ext cx="5472608" cy="32733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val="898132554"/>
              </p:ext>
            </p:extLst>
          </p:nvPr>
        </p:nvGraphicFramePr>
        <p:xfrm>
          <a:off x="-396552" y="3501008"/>
          <a:ext cx="5688632" cy="3240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val="1562205103"/>
              </p:ext>
            </p:extLst>
          </p:nvPr>
        </p:nvGraphicFramePr>
        <p:xfrm>
          <a:off x="4563922" y="26428"/>
          <a:ext cx="4580078" cy="31865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graphicFrame>
        <p:nvGraphicFramePr>
          <p:cNvPr id="11" name="Diagram 10"/>
          <p:cNvGraphicFramePr/>
          <p:nvPr>
            <p:extLst>
              <p:ext uri="{D42A27DB-BD31-4B8C-83A1-F6EECF244321}">
                <p14:modId xmlns:p14="http://schemas.microsoft.com/office/powerpoint/2010/main" val="2072407308"/>
              </p:ext>
            </p:extLst>
          </p:nvPr>
        </p:nvGraphicFramePr>
        <p:xfrm>
          <a:off x="4427984" y="3429000"/>
          <a:ext cx="5040560" cy="33123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7" r:lo="rId18" r:qs="rId19" r:cs="rId20"/>
          </a:graphicData>
        </a:graphic>
      </p:graphicFrame>
      <p:pic>
        <p:nvPicPr>
          <p:cNvPr id="12" name="Obrázek 11"/>
          <p:cNvPicPr>
            <a:picLocks noChangeAspect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481" y="2420888"/>
            <a:ext cx="650729" cy="91040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2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839" y="3331297"/>
            <a:ext cx="938011" cy="1079804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2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9091" y="4797152"/>
            <a:ext cx="922759" cy="858166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25" cstate="print">
            <a:extLst>
              <a:ext uri="{BEBA8EAE-BF5A-486C-A8C5-ECC9F3942E4B}">
                <a14:imgProps xmlns:a14="http://schemas.microsoft.com/office/drawing/2010/main">
                  <a14:imgLayer r:embed="rId26">
                    <a14:imgEffect>
                      <a14:brightnessContrast bright="-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189308">
            <a:off x="5212798" y="4630977"/>
            <a:ext cx="513306" cy="1070297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55434" y="3331454"/>
            <a:ext cx="1012168" cy="1551991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55435" y="5698680"/>
            <a:ext cx="854294" cy="1021355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2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8331" y="0"/>
            <a:ext cx="589025" cy="928727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0501" y="5698680"/>
            <a:ext cx="867709" cy="1105031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3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37992" y="-83003"/>
            <a:ext cx="1056132" cy="1056132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3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30203" y="934244"/>
            <a:ext cx="904757" cy="1103362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3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466" y="920130"/>
            <a:ext cx="1500758" cy="1500758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3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20616" y="2276872"/>
            <a:ext cx="832782" cy="9433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01414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43176" y="206700"/>
            <a:ext cx="2622568" cy="216799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68" y="0"/>
            <a:ext cx="2112263" cy="211226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360" y="3988584"/>
            <a:ext cx="2693877" cy="261305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2201" y="4431414"/>
            <a:ext cx="2756354" cy="2036118"/>
          </a:xfrm>
          <a:prstGeom prst="rect">
            <a:avLst/>
          </a:prstGeom>
        </p:spPr>
      </p:pic>
      <p:sp>
        <p:nvSpPr>
          <p:cNvPr id="14" name="TextovéPole 13"/>
          <p:cNvSpPr txBox="1"/>
          <p:nvPr/>
        </p:nvSpPr>
        <p:spPr>
          <a:xfrm>
            <a:off x="3193424" y="123890"/>
            <a:ext cx="2752292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solidFill>
                  <a:srgbClr val="FFFF00"/>
                </a:solidFill>
              </a:rPr>
              <a:t>YEAR</a:t>
            </a:r>
            <a:endParaRPr lang="cs-CZ" sz="9600" dirty="0">
              <a:solidFill>
                <a:srgbClr val="FFFF00"/>
              </a:solidFill>
            </a:endParaRPr>
          </a:p>
        </p:txBody>
      </p:sp>
      <p:sp>
        <p:nvSpPr>
          <p:cNvPr id="4102" name="Ohnutý roh 4101"/>
          <p:cNvSpPr/>
          <p:nvPr/>
        </p:nvSpPr>
        <p:spPr>
          <a:xfrm>
            <a:off x="2085294" y="1596552"/>
            <a:ext cx="4968552" cy="4896544"/>
          </a:xfrm>
          <a:prstGeom prst="foldedCorne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b="1" dirty="0" err="1" smtClean="0">
                <a:solidFill>
                  <a:srgbClr val="7030A0"/>
                </a:solidFill>
              </a:rPr>
              <a:t>December</a:t>
            </a:r>
            <a:endParaRPr lang="cs-CZ" sz="6600" b="1" dirty="0">
              <a:solidFill>
                <a:srgbClr val="7030A0"/>
              </a:solidFill>
            </a:endParaRPr>
          </a:p>
        </p:txBody>
      </p:sp>
      <p:sp>
        <p:nvSpPr>
          <p:cNvPr id="4103" name="Ohnutý roh 4102"/>
          <p:cNvSpPr/>
          <p:nvPr/>
        </p:nvSpPr>
        <p:spPr>
          <a:xfrm>
            <a:off x="2157302" y="1625916"/>
            <a:ext cx="4824536" cy="4896544"/>
          </a:xfrm>
          <a:prstGeom prst="foldedCorne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b="1" dirty="0" err="1" smtClean="0">
                <a:solidFill>
                  <a:srgbClr val="7030A0"/>
                </a:solidFill>
              </a:rPr>
              <a:t>November</a:t>
            </a:r>
            <a:endParaRPr lang="cs-CZ" sz="6600" b="1" dirty="0">
              <a:solidFill>
                <a:srgbClr val="7030A0"/>
              </a:solidFill>
            </a:endParaRPr>
          </a:p>
        </p:txBody>
      </p:sp>
      <p:sp>
        <p:nvSpPr>
          <p:cNvPr id="4104" name="Ohnutý roh 4103"/>
          <p:cNvSpPr/>
          <p:nvPr/>
        </p:nvSpPr>
        <p:spPr>
          <a:xfrm>
            <a:off x="2157302" y="1660366"/>
            <a:ext cx="4824536" cy="4880128"/>
          </a:xfrm>
          <a:prstGeom prst="foldedCorne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b="1" dirty="0" err="1" smtClean="0">
                <a:solidFill>
                  <a:srgbClr val="7030A0"/>
                </a:solidFill>
              </a:rPr>
              <a:t>October</a:t>
            </a:r>
            <a:endParaRPr lang="cs-CZ" sz="6600" b="1" dirty="0">
              <a:solidFill>
                <a:srgbClr val="7030A0"/>
              </a:solidFill>
            </a:endParaRPr>
          </a:p>
        </p:txBody>
      </p:sp>
      <p:sp>
        <p:nvSpPr>
          <p:cNvPr id="4105" name="Ohnutý roh 4104"/>
          <p:cNvSpPr/>
          <p:nvPr/>
        </p:nvSpPr>
        <p:spPr>
          <a:xfrm>
            <a:off x="2064414" y="1638532"/>
            <a:ext cx="4824536" cy="4863712"/>
          </a:xfrm>
          <a:prstGeom prst="foldedCorne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b="1" dirty="0" err="1" smtClean="0">
                <a:solidFill>
                  <a:srgbClr val="7030A0"/>
                </a:solidFill>
              </a:rPr>
              <a:t>September</a:t>
            </a:r>
            <a:endParaRPr lang="cs-CZ" sz="6600" b="1" dirty="0">
              <a:solidFill>
                <a:srgbClr val="7030A0"/>
              </a:solidFill>
            </a:endParaRPr>
          </a:p>
        </p:txBody>
      </p:sp>
      <p:sp>
        <p:nvSpPr>
          <p:cNvPr id="4106" name="Ohnutý roh 4105"/>
          <p:cNvSpPr/>
          <p:nvPr/>
        </p:nvSpPr>
        <p:spPr>
          <a:xfrm>
            <a:off x="2030056" y="1712460"/>
            <a:ext cx="4824536" cy="4823320"/>
          </a:xfrm>
          <a:prstGeom prst="foldedCorne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b="1" dirty="0" smtClean="0">
                <a:solidFill>
                  <a:srgbClr val="7030A0"/>
                </a:solidFill>
              </a:rPr>
              <a:t>August</a:t>
            </a:r>
            <a:endParaRPr lang="cs-CZ" sz="6600" b="1" dirty="0">
              <a:solidFill>
                <a:srgbClr val="7030A0"/>
              </a:solidFill>
            </a:endParaRPr>
          </a:p>
        </p:txBody>
      </p:sp>
      <p:sp>
        <p:nvSpPr>
          <p:cNvPr id="4107" name="Ohnutý roh 4106"/>
          <p:cNvSpPr/>
          <p:nvPr/>
        </p:nvSpPr>
        <p:spPr>
          <a:xfrm>
            <a:off x="2085294" y="1717174"/>
            <a:ext cx="4824536" cy="4823320"/>
          </a:xfrm>
          <a:prstGeom prst="foldedCorne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b="1" dirty="0" smtClean="0">
                <a:solidFill>
                  <a:srgbClr val="7030A0"/>
                </a:solidFill>
              </a:rPr>
              <a:t>July</a:t>
            </a:r>
            <a:endParaRPr lang="cs-CZ" sz="6600" b="1" dirty="0">
              <a:solidFill>
                <a:srgbClr val="7030A0"/>
              </a:solidFill>
            </a:endParaRPr>
          </a:p>
        </p:txBody>
      </p:sp>
      <p:sp>
        <p:nvSpPr>
          <p:cNvPr id="4108" name="Ohnutý roh 4107"/>
          <p:cNvSpPr/>
          <p:nvPr/>
        </p:nvSpPr>
        <p:spPr>
          <a:xfrm>
            <a:off x="2157302" y="1644212"/>
            <a:ext cx="4824536" cy="4823320"/>
          </a:xfrm>
          <a:prstGeom prst="foldedCorne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b="1" dirty="0" smtClean="0">
                <a:solidFill>
                  <a:srgbClr val="7030A0"/>
                </a:solidFill>
              </a:rPr>
              <a:t>June</a:t>
            </a:r>
            <a:endParaRPr lang="cs-CZ" sz="6600" b="1" dirty="0">
              <a:solidFill>
                <a:srgbClr val="7030A0"/>
              </a:solidFill>
            </a:endParaRPr>
          </a:p>
        </p:txBody>
      </p:sp>
      <p:sp>
        <p:nvSpPr>
          <p:cNvPr id="4109" name="Ohnutý roh 4108"/>
          <p:cNvSpPr/>
          <p:nvPr/>
        </p:nvSpPr>
        <p:spPr>
          <a:xfrm>
            <a:off x="2193422" y="1717174"/>
            <a:ext cx="4824536" cy="4823320"/>
          </a:xfrm>
          <a:prstGeom prst="foldedCorne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b="1" dirty="0" smtClean="0">
                <a:solidFill>
                  <a:srgbClr val="7030A0"/>
                </a:solidFill>
              </a:rPr>
              <a:t>May</a:t>
            </a:r>
            <a:endParaRPr lang="cs-CZ" sz="6600" b="1" dirty="0">
              <a:solidFill>
                <a:srgbClr val="7030A0"/>
              </a:solidFill>
            </a:endParaRPr>
          </a:p>
        </p:txBody>
      </p:sp>
      <p:sp>
        <p:nvSpPr>
          <p:cNvPr id="4110" name="Ohnutý roh 4109"/>
          <p:cNvSpPr/>
          <p:nvPr/>
        </p:nvSpPr>
        <p:spPr>
          <a:xfrm>
            <a:off x="2179710" y="1753786"/>
            <a:ext cx="4824536" cy="4750096"/>
          </a:xfrm>
          <a:prstGeom prst="foldedCorne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b="1" dirty="0" err="1" smtClean="0">
                <a:solidFill>
                  <a:srgbClr val="7030A0"/>
                </a:solidFill>
              </a:rPr>
              <a:t>April</a:t>
            </a:r>
            <a:endParaRPr lang="cs-CZ" sz="6600" b="1" dirty="0">
              <a:solidFill>
                <a:srgbClr val="7030A0"/>
              </a:solidFill>
            </a:endParaRPr>
          </a:p>
        </p:txBody>
      </p:sp>
      <p:sp>
        <p:nvSpPr>
          <p:cNvPr id="4111" name="Ohnutý roh 4110"/>
          <p:cNvSpPr/>
          <p:nvPr/>
        </p:nvSpPr>
        <p:spPr>
          <a:xfrm>
            <a:off x="2229310" y="1749614"/>
            <a:ext cx="4824536" cy="4701632"/>
          </a:xfrm>
          <a:prstGeom prst="foldedCorne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b="1" dirty="0" err="1" smtClean="0">
                <a:solidFill>
                  <a:srgbClr val="7030A0"/>
                </a:solidFill>
              </a:rPr>
              <a:t>March</a:t>
            </a:r>
            <a:endParaRPr lang="cs-CZ" sz="6600" b="1" dirty="0">
              <a:solidFill>
                <a:srgbClr val="7030A0"/>
              </a:solidFill>
            </a:endParaRPr>
          </a:p>
        </p:txBody>
      </p:sp>
      <p:sp>
        <p:nvSpPr>
          <p:cNvPr id="4112" name="Ohnutý roh 4111"/>
          <p:cNvSpPr/>
          <p:nvPr/>
        </p:nvSpPr>
        <p:spPr>
          <a:xfrm>
            <a:off x="2228134" y="1886404"/>
            <a:ext cx="4578816" cy="4581128"/>
          </a:xfrm>
          <a:prstGeom prst="foldedCorne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b="1" dirty="0" err="1" smtClean="0">
                <a:solidFill>
                  <a:srgbClr val="7030A0"/>
                </a:solidFill>
              </a:rPr>
              <a:t>February</a:t>
            </a:r>
            <a:endParaRPr lang="cs-CZ" sz="6600" b="1" dirty="0">
              <a:solidFill>
                <a:srgbClr val="7030A0"/>
              </a:solidFill>
            </a:endParaRPr>
          </a:p>
        </p:txBody>
      </p:sp>
      <p:sp>
        <p:nvSpPr>
          <p:cNvPr id="4113" name="Ohnutý roh 4112"/>
          <p:cNvSpPr/>
          <p:nvPr/>
        </p:nvSpPr>
        <p:spPr>
          <a:xfrm>
            <a:off x="2157302" y="1748086"/>
            <a:ext cx="4578816" cy="4581128"/>
          </a:xfrm>
          <a:prstGeom prst="foldedCorne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b="1" dirty="0" err="1" smtClean="0">
                <a:solidFill>
                  <a:srgbClr val="7030A0"/>
                </a:solidFill>
              </a:rPr>
              <a:t>January</a:t>
            </a:r>
            <a:endParaRPr lang="cs-CZ" sz="66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65173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xit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4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8" presetClass="exit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4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8" presetClass="exit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4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8" presetClass="exit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4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8" presetClass="exit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4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8" presetClass="exit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6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4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8" presetClass="exit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4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8" presetClass="exit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8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4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8" presetClass="exit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4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4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8" presetClass="exit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0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4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8" presetClass="exit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6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4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38" presetClass="exit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2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4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cmd type="evt" cmd="onstopaudio">
                                      <p:cBhvr>
                                        <p:cTn display="0" masterRel="sameClick">
                                          <p:stCondLst>
                                            <p:cond evt="begin" delay="0">
                                              <p:tn val="71"/>
                                            </p:cond>
                                          </p:stCondLst>
                                        </p:cTn>
                                        <p:tgtEl>
                                          <p:sldTgt/>
                                        </p:tgtEl>
                                      </p:cBhvr>
                                    </p:cmd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2" grpId="0" animBg="1"/>
      <p:bldP spid="4103" grpId="0" animBg="1"/>
      <p:bldP spid="4104" grpId="0" animBg="1"/>
      <p:bldP spid="4105" grpId="0" animBg="1"/>
      <p:bldP spid="4106" grpId="0" animBg="1"/>
      <p:bldP spid="4107" grpId="0" animBg="1"/>
      <p:bldP spid="4108" grpId="0" animBg="1"/>
      <p:bldP spid="4109" grpId="0" animBg="1"/>
      <p:bldP spid="4110" grpId="0" animBg="1"/>
      <p:bldP spid="4111" grpId="0" animBg="1"/>
      <p:bldP spid="4112" grpId="0" animBg="1"/>
      <p:bldP spid="411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51720" y="260648"/>
            <a:ext cx="521315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FF00"/>
                </a:solidFill>
              </a:rPr>
              <a:t>Vyřeš přesmyčky!</a:t>
            </a:r>
            <a:endParaRPr lang="cs-CZ" sz="5400" b="1" dirty="0">
              <a:solidFill>
                <a:srgbClr val="FFFF0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919708">
            <a:off x="261036" y="222393"/>
            <a:ext cx="1175648" cy="1322603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19784">
            <a:off x="7697861" y="199515"/>
            <a:ext cx="1204258" cy="1354788"/>
          </a:xfrm>
          <a:prstGeom prst="rect">
            <a:avLst/>
          </a:prstGeom>
        </p:spPr>
      </p:pic>
      <p:graphicFrame>
        <p:nvGraphicFramePr>
          <p:cNvPr id="19" name="Tabulka 1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90693417"/>
              </p:ext>
            </p:extLst>
          </p:nvPr>
        </p:nvGraphicFramePr>
        <p:xfrm>
          <a:off x="709497" y="2015303"/>
          <a:ext cx="3613227" cy="7497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13227"/>
              </a:tblGrid>
              <a:tr h="74974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206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0" name="Tabulka 1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15956594"/>
              </p:ext>
            </p:extLst>
          </p:nvPr>
        </p:nvGraphicFramePr>
        <p:xfrm>
          <a:off x="712256" y="2780928"/>
          <a:ext cx="3616547" cy="72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16547"/>
              </a:tblGrid>
              <a:tr h="7200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1" name="Tabulka 2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4599209"/>
              </p:ext>
            </p:extLst>
          </p:nvPr>
        </p:nvGraphicFramePr>
        <p:xfrm>
          <a:off x="696690" y="3506984"/>
          <a:ext cx="3616547" cy="74565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16547"/>
              </a:tblGrid>
              <a:tr h="74565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206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2" name="Tabulka 2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19468221"/>
              </p:ext>
            </p:extLst>
          </p:nvPr>
        </p:nvGraphicFramePr>
        <p:xfrm>
          <a:off x="683568" y="4233569"/>
          <a:ext cx="3629669" cy="76217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29669"/>
              </a:tblGrid>
              <a:tr h="76217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3" name="Tabulka 2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3813977"/>
              </p:ext>
            </p:extLst>
          </p:nvPr>
        </p:nvGraphicFramePr>
        <p:xfrm>
          <a:off x="702486" y="5010872"/>
          <a:ext cx="3610751" cy="70788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10751"/>
              </a:tblGrid>
              <a:tr h="70788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206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4" name="Tabulka 2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51891194"/>
              </p:ext>
            </p:extLst>
          </p:nvPr>
        </p:nvGraphicFramePr>
        <p:xfrm>
          <a:off x="696690" y="5733256"/>
          <a:ext cx="3616547" cy="74307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16547"/>
              </a:tblGrid>
              <a:tr h="74307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1"/>
                    </a:solidFill>
                  </a:tcPr>
                </a:tc>
              </a:tr>
            </a:tbl>
          </a:graphicData>
        </a:graphic>
      </p:graphicFrame>
      <p:sp>
        <p:nvSpPr>
          <p:cNvPr id="14" name="Obdélník 13"/>
          <p:cNvSpPr/>
          <p:nvPr/>
        </p:nvSpPr>
        <p:spPr>
          <a:xfrm>
            <a:off x="1730127" y="2060848"/>
            <a:ext cx="1269899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b="1" dirty="0">
                <a:solidFill>
                  <a:srgbClr val="FFFF00"/>
                </a:solidFill>
              </a:rPr>
              <a:t>NUJE</a:t>
            </a:r>
          </a:p>
        </p:txBody>
      </p:sp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32212497"/>
              </p:ext>
            </p:extLst>
          </p:nvPr>
        </p:nvGraphicFramePr>
        <p:xfrm>
          <a:off x="683568" y="2037854"/>
          <a:ext cx="3672408" cy="730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72408"/>
              </a:tblGrid>
              <a:tr h="730880">
                <a:tc>
                  <a:txBody>
                    <a:bodyPr/>
                    <a:lstStyle/>
                    <a:p>
                      <a:r>
                        <a:rPr lang="cs-CZ" sz="4000" b="1" dirty="0" smtClean="0">
                          <a:solidFill>
                            <a:srgbClr val="FFFF00"/>
                          </a:solidFill>
                        </a:rPr>
                        <a:t>          JUNE</a:t>
                      </a:r>
                      <a:endParaRPr lang="cs-CZ" sz="4000" b="1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</a:tbl>
          </a:graphicData>
        </a:graphic>
      </p:graphicFrame>
      <p:sp>
        <p:nvSpPr>
          <p:cNvPr id="13" name="Obdélník 12"/>
          <p:cNvSpPr/>
          <p:nvPr/>
        </p:nvSpPr>
        <p:spPr>
          <a:xfrm>
            <a:off x="1287761" y="2768734"/>
            <a:ext cx="2154629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b="1" dirty="0">
                <a:solidFill>
                  <a:srgbClr val="FFFF00"/>
                </a:solidFill>
              </a:rPr>
              <a:t>ANUJRAY</a:t>
            </a:r>
          </a:p>
        </p:txBody>
      </p:sp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77096098"/>
              </p:ext>
            </p:extLst>
          </p:nvPr>
        </p:nvGraphicFramePr>
        <p:xfrm>
          <a:off x="683569" y="2768734"/>
          <a:ext cx="3672408" cy="72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72408"/>
              </a:tblGrid>
              <a:tr h="720080">
                <a:tc>
                  <a:txBody>
                    <a:bodyPr/>
                    <a:lstStyle/>
                    <a:p>
                      <a:r>
                        <a:rPr lang="cs-CZ" sz="4000" b="1" dirty="0" smtClean="0">
                          <a:solidFill>
                            <a:srgbClr val="FFFF00"/>
                          </a:solidFill>
                        </a:rPr>
                        <a:t>       JANUARY</a:t>
                      </a:r>
                      <a:endParaRPr lang="cs-CZ" sz="4000" b="1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</a:tbl>
          </a:graphicData>
        </a:graphic>
      </p:graphicFrame>
      <p:sp>
        <p:nvSpPr>
          <p:cNvPr id="16" name="Obdélník 15"/>
          <p:cNvSpPr/>
          <p:nvPr/>
        </p:nvSpPr>
        <p:spPr>
          <a:xfrm>
            <a:off x="1187624" y="3523052"/>
            <a:ext cx="2680722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4000" b="1" dirty="0">
                <a:solidFill>
                  <a:srgbClr val="FFFF00"/>
                </a:solidFill>
              </a:rPr>
              <a:t>BERMNOVE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53147178"/>
              </p:ext>
            </p:extLst>
          </p:nvPr>
        </p:nvGraphicFramePr>
        <p:xfrm>
          <a:off x="691781" y="3518199"/>
          <a:ext cx="3672408" cy="701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72408"/>
              </a:tblGrid>
              <a:tr h="648072">
                <a:tc>
                  <a:txBody>
                    <a:bodyPr/>
                    <a:lstStyle/>
                    <a:p>
                      <a:r>
                        <a:rPr lang="cs-CZ" sz="4000" dirty="0" smtClean="0">
                          <a:solidFill>
                            <a:srgbClr val="FFFF00"/>
                          </a:solidFill>
                        </a:rPr>
                        <a:t>     NOVEMBER</a:t>
                      </a:r>
                      <a:endParaRPr lang="cs-CZ" sz="4000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</a:tbl>
          </a:graphicData>
        </a:graphic>
      </p:graphicFrame>
      <p:sp>
        <p:nvSpPr>
          <p:cNvPr id="15" name="Obdélník 14"/>
          <p:cNvSpPr/>
          <p:nvPr/>
        </p:nvSpPr>
        <p:spPr>
          <a:xfrm>
            <a:off x="1674022" y="4283395"/>
            <a:ext cx="132600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>
                <a:solidFill>
                  <a:srgbClr val="FFFF00"/>
                </a:solidFill>
              </a:rPr>
              <a:t> YMA</a:t>
            </a:r>
            <a:endParaRPr lang="cs-CZ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36368068"/>
              </p:ext>
            </p:extLst>
          </p:nvPr>
        </p:nvGraphicFramePr>
        <p:xfrm>
          <a:off x="683568" y="4260261"/>
          <a:ext cx="3672408" cy="701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72408"/>
              </a:tblGrid>
              <a:tr h="648072">
                <a:tc>
                  <a:txBody>
                    <a:bodyPr/>
                    <a:lstStyle/>
                    <a:p>
                      <a:r>
                        <a:rPr lang="cs-CZ" sz="4000" dirty="0" smtClean="0">
                          <a:solidFill>
                            <a:srgbClr val="FFFF00"/>
                          </a:solidFill>
                        </a:rPr>
                        <a:t>           MAY</a:t>
                      </a:r>
                      <a:endParaRPr lang="cs-CZ" sz="4000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</a:tbl>
          </a:graphicData>
        </a:graphic>
      </p:graphicFrame>
      <p:sp>
        <p:nvSpPr>
          <p:cNvPr id="18" name="Obdélník 17"/>
          <p:cNvSpPr/>
          <p:nvPr/>
        </p:nvSpPr>
        <p:spPr>
          <a:xfrm>
            <a:off x="1698396" y="5045531"/>
            <a:ext cx="1524776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>
                <a:solidFill>
                  <a:srgbClr val="FFFF00"/>
                </a:solidFill>
              </a:rPr>
              <a:t> LAIRP</a:t>
            </a:r>
            <a:endParaRPr lang="cs-CZ" dirty="0"/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78783037"/>
              </p:ext>
            </p:extLst>
          </p:nvPr>
        </p:nvGraphicFramePr>
        <p:xfrm>
          <a:off x="683568" y="5007612"/>
          <a:ext cx="3672408" cy="72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72408"/>
              </a:tblGrid>
              <a:tr h="720080">
                <a:tc>
                  <a:txBody>
                    <a:bodyPr/>
                    <a:lstStyle/>
                    <a:p>
                      <a:r>
                        <a:rPr lang="cs-CZ" sz="4000" dirty="0" smtClean="0">
                          <a:solidFill>
                            <a:srgbClr val="FFFF00"/>
                          </a:solidFill>
                        </a:rPr>
                        <a:t>          APRIL    </a:t>
                      </a:r>
                      <a:endParaRPr lang="cs-CZ" sz="4000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</a:tbl>
          </a:graphicData>
        </a:graphic>
      </p:graphicFrame>
      <p:sp>
        <p:nvSpPr>
          <p:cNvPr id="17" name="Obdélník 16"/>
          <p:cNvSpPr/>
          <p:nvPr/>
        </p:nvSpPr>
        <p:spPr>
          <a:xfrm>
            <a:off x="1786360" y="5753417"/>
            <a:ext cx="1213666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>
                <a:solidFill>
                  <a:srgbClr val="FFFF00"/>
                </a:solidFill>
              </a:rPr>
              <a:t> LYJU</a:t>
            </a:r>
            <a:endParaRPr lang="cs-CZ" dirty="0"/>
          </a:p>
        </p:txBody>
      </p:sp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91292339"/>
              </p:ext>
            </p:extLst>
          </p:nvPr>
        </p:nvGraphicFramePr>
        <p:xfrm>
          <a:off x="683567" y="5753417"/>
          <a:ext cx="3672409" cy="701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72409"/>
              </a:tblGrid>
              <a:tr h="648072">
                <a:tc>
                  <a:txBody>
                    <a:bodyPr/>
                    <a:lstStyle/>
                    <a:p>
                      <a:r>
                        <a:rPr lang="cs-CZ" sz="4000" dirty="0" smtClean="0">
                          <a:solidFill>
                            <a:srgbClr val="FFFF00"/>
                          </a:solidFill>
                        </a:rPr>
                        <a:t>          JULY</a:t>
                      </a:r>
                      <a:endParaRPr lang="cs-CZ" sz="4000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5" name="Tabulka 2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76551184"/>
              </p:ext>
            </p:extLst>
          </p:nvPr>
        </p:nvGraphicFramePr>
        <p:xfrm>
          <a:off x="4860032" y="2060848"/>
          <a:ext cx="3672408" cy="701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72408"/>
              </a:tblGrid>
              <a:tr h="677054">
                <a:tc>
                  <a:txBody>
                    <a:bodyPr/>
                    <a:lstStyle/>
                    <a:p>
                      <a:r>
                        <a:rPr lang="cs-CZ" sz="4000" b="1" dirty="0" smtClean="0">
                          <a:solidFill>
                            <a:srgbClr val="FFFF00"/>
                          </a:solidFill>
                        </a:rPr>
                        <a:t>    FBEARYUR</a:t>
                      </a:r>
                      <a:endParaRPr lang="cs-CZ" sz="4000" b="1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solidFill>
                      <a:srgbClr val="00206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6" name="Tabulka 2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52280464"/>
              </p:ext>
            </p:extLst>
          </p:nvPr>
        </p:nvGraphicFramePr>
        <p:xfrm>
          <a:off x="4860032" y="2086382"/>
          <a:ext cx="3672408" cy="70788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72408"/>
              </a:tblGrid>
              <a:tr h="707886">
                <a:tc>
                  <a:txBody>
                    <a:bodyPr/>
                    <a:lstStyle/>
                    <a:p>
                      <a:r>
                        <a:rPr lang="cs-CZ" sz="4000" dirty="0" smtClean="0">
                          <a:solidFill>
                            <a:srgbClr val="FFFF00"/>
                          </a:solidFill>
                        </a:rPr>
                        <a:t>     FEBRUARY</a:t>
                      </a:r>
                      <a:endParaRPr lang="cs-CZ" sz="4000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7" name="Tabulka 2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60050563"/>
              </p:ext>
            </p:extLst>
          </p:nvPr>
        </p:nvGraphicFramePr>
        <p:xfrm>
          <a:off x="4860032" y="2782146"/>
          <a:ext cx="3672408" cy="701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72408"/>
              </a:tblGrid>
              <a:tr h="694473">
                <a:tc>
                  <a:txBody>
                    <a:bodyPr/>
                    <a:lstStyle/>
                    <a:p>
                      <a:r>
                        <a:rPr lang="cs-CZ" sz="4000" dirty="0" smtClean="0">
                          <a:solidFill>
                            <a:srgbClr val="FFFF00"/>
                          </a:solidFill>
                        </a:rPr>
                        <a:t>     GAUSTU</a:t>
                      </a:r>
                      <a:endParaRPr lang="cs-CZ" sz="4000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8" name="Tabulka 2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24389300"/>
              </p:ext>
            </p:extLst>
          </p:nvPr>
        </p:nvGraphicFramePr>
        <p:xfrm>
          <a:off x="4860032" y="2828102"/>
          <a:ext cx="3672408" cy="70788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72408"/>
              </a:tblGrid>
              <a:tr h="707886">
                <a:tc>
                  <a:txBody>
                    <a:bodyPr/>
                    <a:lstStyle/>
                    <a:p>
                      <a:r>
                        <a:rPr lang="cs-CZ" sz="4000" dirty="0" smtClean="0">
                          <a:solidFill>
                            <a:srgbClr val="FFFF00"/>
                          </a:solidFill>
                        </a:rPr>
                        <a:t>      AUGUST</a:t>
                      </a:r>
                      <a:endParaRPr lang="cs-CZ" sz="4000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9" name="Tabulka 2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50215965"/>
              </p:ext>
            </p:extLst>
          </p:nvPr>
        </p:nvGraphicFramePr>
        <p:xfrm>
          <a:off x="4860032" y="3535988"/>
          <a:ext cx="3696072" cy="701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96072"/>
              </a:tblGrid>
              <a:tr h="694950">
                <a:tc>
                  <a:txBody>
                    <a:bodyPr/>
                    <a:lstStyle/>
                    <a:p>
                      <a:r>
                        <a:rPr lang="cs-CZ" sz="4000" dirty="0" smtClean="0">
                          <a:solidFill>
                            <a:srgbClr val="FFFF00"/>
                          </a:solidFill>
                        </a:rPr>
                        <a:t>     CDEEMBER</a:t>
                      </a:r>
                      <a:endParaRPr lang="cs-CZ" sz="4000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solidFill>
                      <a:srgbClr val="00206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0" name="Tabulka 2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64180181"/>
              </p:ext>
            </p:extLst>
          </p:nvPr>
        </p:nvGraphicFramePr>
        <p:xfrm>
          <a:off x="4860032" y="3573660"/>
          <a:ext cx="3672408" cy="70788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72408"/>
              </a:tblGrid>
              <a:tr h="707886">
                <a:tc>
                  <a:txBody>
                    <a:bodyPr/>
                    <a:lstStyle/>
                    <a:p>
                      <a:r>
                        <a:rPr lang="cs-CZ" sz="4000" dirty="0" smtClean="0">
                          <a:solidFill>
                            <a:srgbClr val="FFFF00"/>
                          </a:solidFill>
                        </a:rPr>
                        <a:t>     DECEMBER</a:t>
                      </a:r>
                      <a:endParaRPr lang="cs-CZ" sz="4000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1" name="Tabulka 3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02533670"/>
              </p:ext>
            </p:extLst>
          </p:nvPr>
        </p:nvGraphicFramePr>
        <p:xfrm>
          <a:off x="4860032" y="4283395"/>
          <a:ext cx="3672408" cy="70788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72408"/>
              </a:tblGrid>
              <a:tr h="707886">
                <a:tc>
                  <a:txBody>
                    <a:bodyPr/>
                    <a:lstStyle/>
                    <a:p>
                      <a:r>
                        <a:rPr lang="cs-CZ" sz="4000" dirty="0" smtClean="0">
                          <a:solidFill>
                            <a:srgbClr val="FFFF00"/>
                          </a:solidFill>
                        </a:rPr>
                        <a:t>       CHARM</a:t>
                      </a:r>
                      <a:endParaRPr lang="cs-CZ" sz="4000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2" name="Tabulka 3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00868206"/>
              </p:ext>
            </p:extLst>
          </p:nvPr>
        </p:nvGraphicFramePr>
        <p:xfrm>
          <a:off x="4860032" y="4314474"/>
          <a:ext cx="3672408" cy="70788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72408"/>
              </a:tblGrid>
              <a:tr h="707886">
                <a:tc>
                  <a:txBody>
                    <a:bodyPr/>
                    <a:lstStyle/>
                    <a:p>
                      <a:r>
                        <a:rPr lang="cs-CZ" sz="4000" dirty="0" smtClean="0">
                          <a:solidFill>
                            <a:srgbClr val="FFFF00"/>
                          </a:solidFill>
                        </a:rPr>
                        <a:t>       MARCH</a:t>
                      </a:r>
                      <a:endParaRPr lang="cs-CZ" sz="4000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3" name="Tabulka 3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91834898"/>
              </p:ext>
            </p:extLst>
          </p:nvPr>
        </p:nvGraphicFramePr>
        <p:xfrm>
          <a:off x="4860032" y="5080707"/>
          <a:ext cx="3672408" cy="701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72408"/>
              </a:tblGrid>
              <a:tr h="672709">
                <a:tc>
                  <a:txBody>
                    <a:bodyPr/>
                    <a:lstStyle/>
                    <a:p>
                      <a:r>
                        <a:rPr lang="cs-CZ" sz="4000" dirty="0" smtClean="0">
                          <a:solidFill>
                            <a:srgbClr val="FFFF00"/>
                          </a:solidFill>
                        </a:rPr>
                        <a:t>   REBSEPTEM</a:t>
                      </a:r>
                      <a:endParaRPr lang="cs-CZ" sz="4000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solidFill>
                      <a:srgbClr val="00206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4" name="Tabulka 3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1773735"/>
              </p:ext>
            </p:extLst>
          </p:nvPr>
        </p:nvGraphicFramePr>
        <p:xfrm>
          <a:off x="4860032" y="5061826"/>
          <a:ext cx="3712498" cy="70788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12498"/>
              </a:tblGrid>
              <a:tr h="707885">
                <a:tc>
                  <a:txBody>
                    <a:bodyPr/>
                    <a:lstStyle/>
                    <a:p>
                      <a:r>
                        <a:rPr lang="cs-CZ" sz="4000" dirty="0" smtClean="0">
                          <a:solidFill>
                            <a:srgbClr val="FFFF00"/>
                          </a:solidFill>
                        </a:rPr>
                        <a:t>    SEPTEMBER</a:t>
                      </a:r>
                      <a:endParaRPr lang="cs-CZ" sz="4000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5" name="Tabulka 3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30222356"/>
              </p:ext>
            </p:extLst>
          </p:nvPr>
        </p:nvGraphicFramePr>
        <p:xfrm>
          <a:off x="4860032" y="5779845"/>
          <a:ext cx="3751654" cy="701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51654"/>
              </a:tblGrid>
              <a:tr h="681458">
                <a:tc>
                  <a:txBody>
                    <a:bodyPr/>
                    <a:lstStyle/>
                    <a:p>
                      <a:r>
                        <a:rPr lang="cs-CZ" sz="4000" dirty="0" smtClean="0">
                          <a:solidFill>
                            <a:srgbClr val="FFFF00"/>
                          </a:solidFill>
                        </a:rPr>
                        <a:t>      OBERCTO</a:t>
                      </a:r>
                      <a:endParaRPr lang="cs-CZ" sz="4000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6" name="Tabulka 3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01638451"/>
              </p:ext>
            </p:extLst>
          </p:nvPr>
        </p:nvGraphicFramePr>
        <p:xfrm>
          <a:off x="4860032" y="5753417"/>
          <a:ext cx="3744416" cy="7920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44416"/>
              </a:tblGrid>
              <a:tr h="792088">
                <a:tc>
                  <a:txBody>
                    <a:bodyPr/>
                    <a:lstStyle/>
                    <a:p>
                      <a:r>
                        <a:rPr lang="cs-CZ" sz="4000" dirty="0" smtClean="0">
                          <a:solidFill>
                            <a:srgbClr val="FFFF00"/>
                          </a:solidFill>
                        </a:rPr>
                        <a:t>      OCTOBER</a:t>
                      </a:r>
                      <a:endParaRPr lang="cs-CZ" sz="4000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060366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1" fill="hold">
                      <p:stCondLst>
                        <p:cond delay="indefinite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1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0"/>
            <a:ext cx="8229600" cy="1143000"/>
          </a:xfrm>
        </p:spPr>
        <p:txBody>
          <a:bodyPr/>
          <a:lstStyle/>
          <a:p>
            <a:r>
              <a:rPr lang="cs-CZ" dirty="0" smtClean="0"/>
              <a:t>Zdroje obrázků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467544" y="1250246"/>
            <a:ext cx="10009112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l-PL" sz="2000" dirty="0"/>
              <a:t>[cit.2012-03-31] Dostupné pod licencí Publik Domain na WWW</a:t>
            </a:r>
            <a:r>
              <a:rPr lang="pl-PL" sz="2000" dirty="0" smtClean="0"/>
              <a:t>:</a:t>
            </a:r>
          </a:p>
          <a:p>
            <a:r>
              <a:rPr lang="pl-PL" sz="2000" dirty="0"/>
              <a:t>l</a:t>
            </a:r>
            <a:r>
              <a:rPr lang="pl-PL" sz="2000" dirty="0" smtClean="0"/>
              <a:t>ist kalendáře</a:t>
            </a:r>
          </a:p>
          <a:p>
            <a:r>
              <a:rPr lang="pl-PL" sz="2000" dirty="0"/>
              <a:t>http://</a:t>
            </a:r>
            <a:r>
              <a:rPr lang="pl-PL" sz="2000" dirty="0" smtClean="0"/>
              <a:t>www.clker.com/clipart-blank-calendar.html</a:t>
            </a:r>
          </a:p>
          <a:p>
            <a:r>
              <a:rPr lang="pl-PL" sz="2000" dirty="0"/>
              <a:t>sněhulák  </a:t>
            </a:r>
          </a:p>
          <a:p>
            <a:r>
              <a:rPr lang="pl-PL" sz="2000" dirty="0"/>
              <a:t>http://www.clker.com/clipart-12336.html</a:t>
            </a:r>
          </a:p>
          <a:p>
            <a:r>
              <a:rPr lang="pl-PL" sz="2000" dirty="0"/>
              <a:t>vločka</a:t>
            </a:r>
          </a:p>
          <a:p>
            <a:r>
              <a:rPr lang="pl-PL" sz="2000" dirty="0"/>
              <a:t>http://www.clker.com/clipart-80277.html </a:t>
            </a:r>
            <a:endParaRPr lang="pl-PL" sz="2000" dirty="0" smtClean="0"/>
          </a:p>
          <a:p>
            <a:r>
              <a:rPr lang="pl-PL" sz="2000" dirty="0" smtClean="0"/>
              <a:t>kytka</a:t>
            </a:r>
            <a:endParaRPr lang="pl-PL" sz="2000" dirty="0"/>
          </a:p>
          <a:p>
            <a:r>
              <a:rPr lang="pl-PL" sz="2000" dirty="0"/>
              <a:t>http://</a:t>
            </a:r>
            <a:r>
              <a:rPr lang="pl-PL" sz="2000" dirty="0" smtClean="0"/>
              <a:t>www.clker.com/clipart-simple-flower.html</a:t>
            </a:r>
          </a:p>
          <a:p>
            <a:r>
              <a:rPr lang="pl-PL" sz="2000" dirty="0" smtClean="0"/>
              <a:t>kraslice</a:t>
            </a:r>
          </a:p>
          <a:p>
            <a:r>
              <a:rPr lang="pl-PL" sz="2000" dirty="0"/>
              <a:t>http://</a:t>
            </a:r>
            <a:r>
              <a:rPr lang="pl-PL" sz="2000" dirty="0" smtClean="0"/>
              <a:t>www.clker.com/clipart-easter-egg-basket.html</a:t>
            </a:r>
          </a:p>
          <a:p>
            <a:r>
              <a:rPr lang="pl-PL" sz="2000" dirty="0" smtClean="0"/>
              <a:t>srdce</a:t>
            </a:r>
          </a:p>
          <a:p>
            <a:r>
              <a:rPr lang="pl-PL" sz="2000" dirty="0"/>
              <a:t>http://www.clker.com/clipart-2672.html srdce</a:t>
            </a:r>
          </a:p>
          <a:p>
            <a:r>
              <a:rPr lang="cs-CZ" sz="2000" dirty="0" smtClean="0"/>
              <a:t>jahoda</a:t>
            </a:r>
            <a:endParaRPr lang="cs-CZ" sz="2000" dirty="0"/>
          </a:p>
          <a:p>
            <a:r>
              <a:rPr lang="cs-CZ" sz="2000" dirty="0"/>
              <a:t>http://www.clker.com/clipart-25176.html </a:t>
            </a:r>
            <a:endParaRPr lang="cs-CZ" sz="2000" dirty="0" smtClean="0"/>
          </a:p>
          <a:p>
            <a:r>
              <a:rPr lang="cs-CZ" sz="2000" dirty="0"/>
              <a:t>slunce</a:t>
            </a:r>
          </a:p>
          <a:p>
            <a:r>
              <a:rPr lang="cs-CZ" sz="2000" dirty="0"/>
              <a:t>http://www.clker.com/clipart-15798.html</a:t>
            </a:r>
          </a:p>
          <a:p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37689849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73480" y="260648"/>
            <a:ext cx="6606480" cy="680186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l-PL" sz="2000" dirty="0"/>
              <a:t>potápěč</a:t>
            </a:r>
          </a:p>
          <a:p>
            <a:r>
              <a:rPr lang="pl-PL" sz="2000" dirty="0"/>
              <a:t>http://www.clker.com/clipart-2440.html </a:t>
            </a:r>
            <a:endParaRPr lang="pl-PL" sz="2000" dirty="0" smtClean="0"/>
          </a:p>
          <a:p>
            <a:r>
              <a:rPr lang="pl-PL" sz="2000" dirty="0" smtClean="0"/>
              <a:t>jablko</a:t>
            </a:r>
          </a:p>
          <a:p>
            <a:r>
              <a:rPr lang="pl-PL" sz="2000" dirty="0"/>
              <a:t>http://www.clker.com/clipart-9696.html </a:t>
            </a:r>
          </a:p>
          <a:p>
            <a:r>
              <a:rPr lang="pl-PL" sz="2000" dirty="0"/>
              <a:t>d</a:t>
            </a:r>
            <a:r>
              <a:rPr lang="pl-PL" sz="2000" dirty="0" smtClean="0"/>
              <a:t>rak</a:t>
            </a:r>
          </a:p>
          <a:p>
            <a:r>
              <a:rPr lang="pl-PL" sz="2000" dirty="0"/>
              <a:t>http://www.clker.com/clipart-10848.html </a:t>
            </a:r>
            <a:r>
              <a:rPr lang="pl-PL" sz="2000" dirty="0" smtClean="0"/>
              <a:t>drak</a:t>
            </a:r>
          </a:p>
          <a:p>
            <a:r>
              <a:rPr lang="pl-PL" sz="2000" dirty="0" smtClean="0"/>
              <a:t>list dubu</a:t>
            </a:r>
          </a:p>
          <a:p>
            <a:r>
              <a:rPr lang="pl-PL" sz="2000" dirty="0"/>
              <a:t>http://www.clker.com/clipart-13737.html </a:t>
            </a:r>
            <a:r>
              <a:rPr lang="pl-PL" sz="2000" dirty="0" smtClean="0"/>
              <a:t>dub</a:t>
            </a:r>
          </a:p>
          <a:p>
            <a:r>
              <a:rPr lang="pl-PL" sz="2000" dirty="0" smtClean="0"/>
              <a:t>vánoční stromeček</a:t>
            </a:r>
          </a:p>
          <a:p>
            <a:r>
              <a:rPr lang="pl-PL" sz="2000" dirty="0"/>
              <a:t>vánoční strom</a:t>
            </a:r>
          </a:p>
          <a:p>
            <a:r>
              <a:rPr lang="pl-PL" sz="2000" dirty="0"/>
              <a:t>http://www.clker.com/clipart-christmastree-with-gifts.html</a:t>
            </a:r>
          </a:p>
          <a:p>
            <a:r>
              <a:rPr lang="pl-PL" sz="2000" dirty="0" smtClean="0"/>
              <a:t>mrak </a:t>
            </a:r>
            <a:r>
              <a:rPr lang="pl-PL" sz="2000" dirty="0"/>
              <a:t>s vločkami</a:t>
            </a:r>
          </a:p>
          <a:p>
            <a:r>
              <a:rPr lang="pl-PL" sz="2000" dirty="0"/>
              <a:t>http://</a:t>
            </a:r>
            <a:r>
              <a:rPr lang="pl-PL" sz="2000" dirty="0" smtClean="0"/>
              <a:t>www.clker.com/clipart-25249.html</a:t>
            </a:r>
          </a:p>
          <a:p>
            <a:r>
              <a:rPr lang="pl-PL" sz="2000" dirty="0" smtClean="0"/>
              <a:t>symbol </a:t>
            </a:r>
            <a:r>
              <a:rPr lang="pl-PL" sz="2000" dirty="0"/>
              <a:t>počasí</a:t>
            </a:r>
          </a:p>
          <a:p>
            <a:r>
              <a:rPr lang="pl-PL" sz="2000" dirty="0"/>
              <a:t>http://www.clker.com/clipart-sun-and-rain-weather-symbols.html</a:t>
            </a:r>
          </a:p>
          <a:p>
            <a:r>
              <a:rPr lang="pl-PL" sz="2000" dirty="0" smtClean="0"/>
              <a:t>dešťový mrak</a:t>
            </a:r>
            <a:endParaRPr lang="pl-PL" sz="2000" dirty="0"/>
          </a:p>
          <a:p>
            <a:r>
              <a:rPr lang="pl-PL" sz="2000" dirty="0"/>
              <a:t>http://</a:t>
            </a:r>
            <a:r>
              <a:rPr lang="pl-PL" sz="2000" dirty="0" smtClean="0"/>
              <a:t>www.clker.com/clipart-25248.html</a:t>
            </a:r>
          </a:p>
          <a:p>
            <a:r>
              <a:rPr lang="pl-PL" sz="2000" dirty="0" smtClean="0"/>
              <a:t>list papíru</a:t>
            </a:r>
          </a:p>
          <a:p>
            <a:r>
              <a:rPr lang="pl-PL" sz="2000" dirty="0"/>
              <a:t>http://www.clker.com/clipart-2250.html     </a:t>
            </a:r>
            <a:endParaRPr lang="pl-PL" sz="2000" dirty="0" smtClean="0"/>
          </a:p>
          <a:p>
            <a:endParaRPr lang="pl-PL" dirty="0"/>
          </a:p>
          <a:p>
            <a:endParaRPr lang="pl-PL" dirty="0"/>
          </a:p>
        </p:txBody>
      </p:sp>
    </p:spTree>
    <p:extLst>
      <p:ext uri="{BB962C8B-B14F-4D97-AF65-F5344CB8AC3E}">
        <p14:creationId xmlns:p14="http://schemas.microsoft.com/office/powerpoint/2010/main" val="14171023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467</TotalTime>
  <Words>231</Words>
  <Application>Microsoft Office PowerPoint</Application>
  <PresentationFormat>Předvádění na obrazovce (4:3)</PresentationFormat>
  <Paragraphs>115</Paragraphs>
  <Slides>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Motiv systému Office</vt:lpstr>
      <vt:lpstr>Prezentace aplikace Microsoft PowerPoint 97–2003</vt:lpstr>
      <vt:lpstr>Prezentace aplikace PowerPoint</vt:lpstr>
      <vt:lpstr>Práce s prezentací</vt:lpstr>
      <vt:lpstr>Prezentace aplikace PowerPoint</vt:lpstr>
      <vt:lpstr>Prezentace aplikace PowerPoint</vt:lpstr>
      <vt:lpstr>Prezentace aplikace PowerPoint</vt:lpstr>
      <vt:lpstr>Prezentace aplikace PowerPoint</vt:lpstr>
      <vt:lpstr>Zdroje obrázků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Kabinet</dc:creator>
  <cp:lastModifiedBy>Kabinet</cp:lastModifiedBy>
  <cp:revision>47</cp:revision>
  <dcterms:created xsi:type="dcterms:W3CDTF">2012-04-01T13:33:57Z</dcterms:created>
  <dcterms:modified xsi:type="dcterms:W3CDTF">2012-06-05T15:04:30Z</dcterms:modified>
</cp:coreProperties>
</file>