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1A680-E6A6-472C-BAFA-31F2C8BAA77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05BD7E2-B922-469E-A686-67755CE413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1A680-E6A6-472C-BAFA-31F2C8BAA77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05BD7E2-B922-469E-A686-67755CE413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1A680-E6A6-472C-BAFA-31F2C8BAA77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D7E2-B922-469E-A686-67755CE413B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1A680-E6A6-472C-BAFA-31F2C8BAA77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D7E2-B922-469E-A686-67755CE413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1A680-E6A6-472C-BAFA-31F2C8BAA77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05BD7E2-B922-469E-A686-67755CE413B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1A680-E6A6-472C-BAFA-31F2C8BAA77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D7E2-B922-469E-A686-67755CE413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1A680-E6A6-472C-BAFA-31F2C8BAA77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D7E2-B922-469E-A686-67755CE413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1A680-E6A6-472C-BAFA-31F2C8BAA77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D7E2-B922-469E-A686-67755CE413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1A680-E6A6-472C-BAFA-31F2C8BAA77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D7E2-B922-469E-A686-67755CE413B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1A680-E6A6-472C-BAFA-31F2C8BAA77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D7E2-B922-469E-A686-67755CE413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1A680-E6A6-472C-BAFA-31F2C8BAA77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BD7E2-B922-469E-A686-67755CE413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AB1A680-E6A6-472C-BAFA-31F2C8BAA77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05BD7E2-B922-469E-A686-67755CE413B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8667599"/>
              </p:ext>
            </p:extLst>
          </p:nvPr>
        </p:nvGraphicFramePr>
        <p:xfrm>
          <a:off x="0" y="0"/>
          <a:ext cx="9142678" cy="68562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Prezentace" r:id="rId3" imgW="1978244" imgH="1482712" progId="PowerPoint.Show.8">
                  <p:embed/>
                </p:oleObj>
              </mc:Choice>
              <mc:Fallback>
                <p:oleObj name="Prezentace" r:id="rId3" imgW="1978244" imgH="1482712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142678" cy="685621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59884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Práce s prezentací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060848"/>
            <a:ext cx="5363456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Žáci se seznamují s dny v týdnu.</a:t>
            </a:r>
          </a:p>
          <a:p>
            <a:endParaRPr lang="cs-CZ" dirty="0"/>
          </a:p>
          <a:p>
            <a:r>
              <a:rPr lang="cs-CZ" dirty="0" smtClean="0"/>
              <a:t>Pojmenovávají dny, opakují po učiteli.</a:t>
            </a:r>
          </a:p>
          <a:p>
            <a:endParaRPr lang="cs-CZ" dirty="0"/>
          </a:p>
          <a:p>
            <a:r>
              <a:rPr lang="cs-CZ" dirty="0" smtClean="0"/>
              <a:t>Vyhledávají a spojují český výraz  s anglickým slovem.</a:t>
            </a:r>
          </a:p>
          <a:p>
            <a:endParaRPr lang="cs-CZ" dirty="0"/>
          </a:p>
          <a:p>
            <a:r>
              <a:rPr lang="cs-CZ" dirty="0" smtClean="0"/>
              <a:t>Seznamují se s psanou podobou anglických slov.</a:t>
            </a:r>
          </a:p>
          <a:p>
            <a:endParaRPr lang="cs-CZ" dirty="0"/>
          </a:p>
          <a:p>
            <a:r>
              <a:rPr lang="cs-CZ" dirty="0" smtClean="0"/>
              <a:t>Seznamují se s anglickými zkratkami dnů.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0411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0"/>
            <a:ext cx="6754321" cy="675432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92080" y="4581539"/>
            <a:ext cx="225414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NIGHT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5736" y="764704"/>
            <a:ext cx="14552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DAY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1992" y="2636912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        </a:t>
            </a:r>
            <a:r>
              <a:rPr lang="cs-CZ" sz="9600" dirty="0" smtClean="0">
                <a:solidFill>
                  <a:srgbClr val="FFFF00"/>
                </a:solidFill>
              </a:rPr>
              <a:t>WEEK</a:t>
            </a:r>
            <a:endParaRPr lang="cs-CZ" sz="9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358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648"/>
            <a:ext cx="4723724" cy="590465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210545" y="345072"/>
            <a:ext cx="27864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92D050"/>
                </a:solidFill>
              </a:rPr>
              <a:t>MON</a:t>
            </a:r>
            <a:r>
              <a:rPr lang="cs-CZ" sz="5400" dirty="0" smtClean="0">
                <a:solidFill>
                  <a:srgbClr val="FF0000"/>
                </a:solidFill>
              </a:rPr>
              <a:t>DAY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61010" y="1267966"/>
            <a:ext cx="29293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92D050"/>
                </a:solidFill>
              </a:rPr>
              <a:t>TUES</a:t>
            </a:r>
            <a:r>
              <a:rPr lang="cs-CZ" sz="5400" dirty="0" smtClean="0">
                <a:solidFill>
                  <a:srgbClr val="FF0000"/>
                </a:solidFill>
              </a:rPr>
              <a:t>DAY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6056" y="2170334"/>
            <a:ext cx="40950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5400" dirty="0" smtClean="0">
                <a:solidFill>
                  <a:srgbClr val="92D050"/>
                </a:solidFill>
              </a:rPr>
              <a:t>WEDNES</a:t>
            </a:r>
            <a:r>
              <a:rPr lang="cs-CZ" sz="5400" dirty="0" smtClean="0">
                <a:solidFill>
                  <a:srgbClr val="FF0000"/>
                </a:solidFill>
              </a:rPr>
              <a:t>DAY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7" y="3130914"/>
            <a:ext cx="36672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5400" dirty="0" smtClean="0">
                <a:solidFill>
                  <a:srgbClr val="92D050"/>
                </a:solidFill>
              </a:rPr>
              <a:t>THURS</a:t>
            </a:r>
            <a:r>
              <a:rPr lang="cs-CZ" sz="5400" dirty="0" smtClean="0">
                <a:solidFill>
                  <a:srgbClr val="FF0000"/>
                </a:solidFill>
              </a:rPr>
              <a:t>DAY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6057" y="4016994"/>
            <a:ext cx="29187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5400" dirty="0" smtClean="0">
                <a:solidFill>
                  <a:srgbClr val="92D050"/>
                </a:solidFill>
              </a:rPr>
              <a:t>FRI</a:t>
            </a:r>
            <a:r>
              <a:rPr lang="cs-CZ" sz="5400" dirty="0" smtClean="0">
                <a:solidFill>
                  <a:srgbClr val="FF0000"/>
                </a:solidFill>
              </a:rPr>
              <a:t>DAY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7" y="4940324"/>
            <a:ext cx="3536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5400" dirty="0" smtClean="0">
                <a:solidFill>
                  <a:srgbClr val="92D050"/>
                </a:solidFill>
              </a:rPr>
              <a:t>SATUR</a:t>
            </a:r>
            <a:r>
              <a:rPr lang="cs-CZ" sz="5400" dirty="0" smtClean="0">
                <a:solidFill>
                  <a:srgbClr val="FF0000"/>
                </a:solidFill>
              </a:rPr>
              <a:t>DAY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20072" y="5863654"/>
            <a:ext cx="29826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92D050"/>
                </a:solidFill>
              </a:rPr>
              <a:t>SUN</a:t>
            </a:r>
            <a:r>
              <a:rPr lang="cs-CZ" sz="5400" dirty="0" smtClean="0">
                <a:solidFill>
                  <a:srgbClr val="FF0000"/>
                </a:solidFill>
              </a:rPr>
              <a:t>DAY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1239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vislý svitek 3"/>
          <p:cNvSpPr/>
          <p:nvPr/>
        </p:nvSpPr>
        <p:spPr>
          <a:xfrm>
            <a:off x="-252535" y="3573016"/>
            <a:ext cx="2740618" cy="3279324"/>
          </a:xfrm>
          <a:prstGeom prst="verticalScrol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Thursday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Svislý svitek 4"/>
          <p:cNvSpPr/>
          <p:nvPr/>
        </p:nvSpPr>
        <p:spPr>
          <a:xfrm>
            <a:off x="980230" y="66726"/>
            <a:ext cx="3015706" cy="3294890"/>
          </a:xfrm>
          <a:prstGeom prst="verticalScrol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reezing" dir="t"/>
            </a:scene3d>
          </a:bodyPr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Monday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6" name="Svislý svitek 5"/>
          <p:cNvSpPr/>
          <p:nvPr/>
        </p:nvSpPr>
        <p:spPr>
          <a:xfrm>
            <a:off x="2060350" y="3573016"/>
            <a:ext cx="2583658" cy="3279324"/>
          </a:xfrm>
          <a:prstGeom prst="verticalScrol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Friday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7" name="Svislý svitek 6"/>
          <p:cNvSpPr/>
          <p:nvPr/>
        </p:nvSpPr>
        <p:spPr>
          <a:xfrm>
            <a:off x="3635896" y="85789"/>
            <a:ext cx="3024336" cy="3256763"/>
          </a:xfrm>
          <a:prstGeom prst="verticalScrol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Tuesday</a:t>
            </a:r>
            <a:endParaRPr lang="cs-CZ" sz="3600" b="1" dirty="0"/>
          </a:p>
        </p:txBody>
      </p:sp>
      <p:sp>
        <p:nvSpPr>
          <p:cNvPr id="8" name="Svislý svitek 7"/>
          <p:cNvSpPr/>
          <p:nvPr/>
        </p:nvSpPr>
        <p:spPr>
          <a:xfrm>
            <a:off x="4211960" y="3573016"/>
            <a:ext cx="2736303" cy="3284984"/>
          </a:xfrm>
          <a:prstGeom prst="verticalScrol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Saturday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9" name="Svislý svitek 8"/>
          <p:cNvSpPr/>
          <p:nvPr/>
        </p:nvSpPr>
        <p:spPr>
          <a:xfrm>
            <a:off x="6250884" y="85789"/>
            <a:ext cx="3217660" cy="3212518"/>
          </a:xfrm>
          <a:prstGeom prst="verticalScrol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Wednesday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0" name="Svislý svitek 9"/>
          <p:cNvSpPr/>
          <p:nvPr/>
        </p:nvSpPr>
        <p:spPr>
          <a:xfrm>
            <a:off x="6516216" y="3573016"/>
            <a:ext cx="2627784" cy="3284984"/>
          </a:xfrm>
          <a:prstGeom prst="verticalScrol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Sunday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152" y="-1"/>
            <a:ext cx="1100622" cy="3739613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cs-CZ" sz="5400" dirty="0" err="1" smtClean="0">
                <a:solidFill>
                  <a:srgbClr val="92D050"/>
                </a:solidFill>
              </a:rPr>
              <a:t>Week</a:t>
            </a:r>
            <a:endParaRPr lang="cs-CZ" sz="54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125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ravoúhlá spojnice 3"/>
          <p:cNvCxnSpPr/>
          <p:nvPr/>
        </p:nvCxnSpPr>
        <p:spPr>
          <a:xfrm>
            <a:off x="2312261" y="1854610"/>
            <a:ext cx="3711543" cy="2016223"/>
          </a:xfrm>
          <a:prstGeom prst="bentConnector3">
            <a:avLst>
              <a:gd name="adj1" fmla="val 79803"/>
            </a:avLst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03094" y="1340767"/>
            <a:ext cx="21091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Pondělí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0"/>
            <a:ext cx="305404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FIND!</a:t>
            </a:r>
            <a:endParaRPr lang="cs-CZ" sz="9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5034" y="2031725"/>
            <a:ext cx="15158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Úterý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0917" y="2728228"/>
            <a:ext cx="19062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Středa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5034" y="3519922"/>
            <a:ext cx="20380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Čtvrtek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3094" y="4217011"/>
            <a:ext cx="16617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Pátek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1406" y="4912260"/>
            <a:ext cx="20168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Sobota</a:t>
            </a:r>
            <a:endParaRPr lang="cs-CZ" sz="4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1279" y="5644366"/>
            <a:ext cx="20233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Neděle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65842" y="3417821"/>
            <a:ext cx="22358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Monday</a:t>
            </a:r>
            <a:endParaRPr lang="cs-CZ" sz="4800" b="1" dirty="0"/>
          </a:p>
        </p:txBody>
      </p:sp>
      <p:cxnSp>
        <p:nvCxnSpPr>
          <p:cNvPr id="23" name="Pravoúhlá spojnice 22"/>
          <p:cNvCxnSpPr/>
          <p:nvPr/>
        </p:nvCxnSpPr>
        <p:spPr>
          <a:xfrm>
            <a:off x="1864831" y="2564904"/>
            <a:ext cx="4158973" cy="3494960"/>
          </a:xfrm>
          <a:prstGeom prst="bentConnector3">
            <a:avLst>
              <a:gd name="adj1" fmla="val 42198"/>
            </a:avLst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ravoúhlá spojnice 27"/>
          <p:cNvCxnSpPr/>
          <p:nvPr/>
        </p:nvCxnSpPr>
        <p:spPr>
          <a:xfrm flipV="1">
            <a:off x="2157208" y="2348880"/>
            <a:ext cx="3812649" cy="839567"/>
          </a:xfrm>
          <a:prstGeom prst="bentConnector3">
            <a:avLst>
              <a:gd name="adj1" fmla="val 50000"/>
            </a:avLst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6023804" y="5610603"/>
            <a:ext cx="22778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Tuesday</a:t>
            </a:r>
            <a:endParaRPr lang="cs-CZ" sz="4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969857" y="2021102"/>
            <a:ext cx="31636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Wednesday</a:t>
            </a:r>
            <a:endParaRPr lang="cs-CZ" sz="4800" b="1" dirty="0"/>
          </a:p>
        </p:txBody>
      </p:sp>
      <p:cxnSp>
        <p:nvCxnSpPr>
          <p:cNvPr id="49" name="Pravoúhlá spojnice 48"/>
          <p:cNvCxnSpPr>
            <a:stCxn id="12" idx="3"/>
          </p:cNvCxnSpPr>
          <p:nvPr/>
        </p:nvCxnSpPr>
        <p:spPr>
          <a:xfrm>
            <a:off x="2223092" y="3935421"/>
            <a:ext cx="3746765" cy="1392337"/>
          </a:xfrm>
          <a:prstGeom prst="bentConnector3">
            <a:avLst>
              <a:gd name="adj1" fmla="val 65352"/>
            </a:avLst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ravoúhlá spojnice 52"/>
          <p:cNvCxnSpPr/>
          <p:nvPr/>
        </p:nvCxnSpPr>
        <p:spPr>
          <a:xfrm flipV="1">
            <a:off x="1864831" y="1569660"/>
            <a:ext cx="4105026" cy="3061931"/>
          </a:xfrm>
          <a:prstGeom prst="bentConnector3">
            <a:avLst>
              <a:gd name="adj1" fmla="val 25928"/>
            </a:avLst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6041183" y="1329805"/>
            <a:ext cx="17194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Friday</a:t>
            </a:r>
            <a:endParaRPr lang="cs-CZ" sz="48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6041183" y="4892218"/>
            <a:ext cx="25391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Thursday</a:t>
            </a:r>
            <a:endParaRPr lang="cs-CZ" sz="4800" b="1" dirty="0"/>
          </a:p>
        </p:txBody>
      </p:sp>
      <p:cxnSp>
        <p:nvCxnSpPr>
          <p:cNvPr id="66" name="Pravoúhlá spojnice 65"/>
          <p:cNvCxnSpPr/>
          <p:nvPr/>
        </p:nvCxnSpPr>
        <p:spPr>
          <a:xfrm flipV="1">
            <a:off x="2223092" y="3143727"/>
            <a:ext cx="3746765" cy="2229489"/>
          </a:xfrm>
          <a:prstGeom prst="bentConnector3">
            <a:avLst>
              <a:gd name="adj1" fmla="val 56298"/>
            </a:avLst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ovéPole 72"/>
          <p:cNvSpPr txBox="1"/>
          <p:nvPr/>
        </p:nvSpPr>
        <p:spPr>
          <a:xfrm>
            <a:off x="6042259" y="2776548"/>
            <a:ext cx="24775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Saturday</a:t>
            </a:r>
            <a:endParaRPr lang="cs-CZ" sz="4800" b="1" dirty="0"/>
          </a:p>
        </p:txBody>
      </p:sp>
      <p:cxnSp>
        <p:nvCxnSpPr>
          <p:cNvPr id="75" name="Pravoúhlá spojnice 74"/>
          <p:cNvCxnSpPr>
            <a:stCxn id="15" idx="3"/>
          </p:cNvCxnSpPr>
          <p:nvPr/>
        </p:nvCxnSpPr>
        <p:spPr>
          <a:xfrm flipV="1">
            <a:off x="2184590" y="4509120"/>
            <a:ext cx="3785267" cy="1550745"/>
          </a:xfrm>
          <a:prstGeom prst="bentConnector3">
            <a:avLst>
              <a:gd name="adj1" fmla="val 31688"/>
            </a:avLst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TextovéPole 77"/>
          <p:cNvSpPr txBox="1"/>
          <p:nvPr/>
        </p:nvSpPr>
        <p:spPr>
          <a:xfrm>
            <a:off x="6112128" y="4093621"/>
            <a:ext cx="21011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Sunday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686963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8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9BC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9BC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8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9BC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9BC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8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9BC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9BC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8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9BC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9BC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8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9BC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9BC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8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9BC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9BC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8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9BC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9BC1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37" grpId="0"/>
      <p:bldP spid="38" grpId="0"/>
      <p:bldP spid="59" grpId="0"/>
      <p:bldP spid="63" grpId="0"/>
      <p:bldP spid="73" grpId="0"/>
      <p:bldP spid="7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1177" y="1700808"/>
            <a:ext cx="3950803" cy="4923103"/>
          </a:xfrm>
          <a:prstGeom prst="rect">
            <a:avLst/>
          </a:prstGeom>
        </p:spPr>
      </p:pic>
      <p:sp>
        <p:nvSpPr>
          <p:cNvPr id="12" name="Oválný popisek 11"/>
          <p:cNvSpPr/>
          <p:nvPr/>
        </p:nvSpPr>
        <p:spPr>
          <a:xfrm>
            <a:off x="333832" y="1700808"/>
            <a:ext cx="3672408" cy="3631136"/>
          </a:xfrm>
          <a:prstGeom prst="wedgeEllipseCallout">
            <a:avLst>
              <a:gd name="adj1" fmla="val 83539"/>
              <a:gd name="adj2" fmla="val -96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accent2">
                    <a:lumMod val="50000"/>
                  </a:schemeClr>
                </a:solidFill>
              </a:rPr>
              <a:t>Sunday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547664" y="49283"/>
            <a:ext cx="621445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C000"/>
                </a:solidFill>
              </a:rPr>
              <a:t>SAY WITH ME!</a:t>
            </a:r>
            <a:endParaRPr lang="cs-CZ" sz="8000" dirty="0">
              <a:solidFill>
                <a:srgbClr val="FFC000"/>
              </a:solidFill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333832" y="1739455"/>
            <a:ext cx="3816424" cy="3592489"/>
          </a:xfrm>
          <a:prstGeom prst="wedgeEllipseCallout">
            <a:avLst>
              <a:gd name="adj1" fmla="val 78853"/>
              <a:gd name="adj2" fmla="val -1227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accent2">
                    <a:lumMod val="50000"/>
                  </a:schemeClr>
                </a:solidFill>
              </a:rPr>
              <a:t>Saturday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Oválný popisek 14"/>
          <p:cNvSpPr/>
          <p:nvPr/>
        </p:nvSpPr>
        <p:spPr>
          <a:xfrm>
            <a:off x="333832" y="1764999"/>
            <a:ext cx="3816424" cy="3566945"/>
          </a:xfrm>
          <a:prstGeom prst="wedgeEllipseCallout">
            <a:avLst>
              <a:gd name="adj1" fmla="val 76620"/>
              <a:gd name="adj2" fmla="val -18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accent2">
                    <a:lumMod val="50000"/>
                  </a:schemeClr>
                </a:solidFill>
              </a:rPr>
              <a:t>Friday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275732" y="1774952"/>
            <a:ext cx="3816424" cy="3566945"/>
          </a:xfrm>
          <a:prstGeom prst="wedgeEllipseCallout">
            <a:avLst>
              <a:gd name="adj1" fmla="val 78354"/>
              <a:gd name="adj2" fmla="val -2424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</a:rPr>
              <a:t>Thursday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Oválný popisek 15"/>
          <p:cNvSpPr/>
          <p:nvPr/>
        </p:nvSpPr>
        <p:spPr>
          <a:xfrm>
            <a:off x="261824" y="1732903"/>
            <a:ext cx="3816424" cy="3566945"/>
          </a:xfrm>
          <a:prstGeom prst="wedgeEllipseCallout">
            <a:avLst>
              <a:gd name="adj1" fmla="val 77711"/>
              <a:gd name="adj2" fmla="val -22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Wednesday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324392" y="1764999"/>
            <a:ext cx="3744416" cy="3509475"/>
          </a:xfrm>
          <a:prstGeom prst="wedgeEllipseCallout">
            <a:avLst>
              <a:gd name="adj1" fmla="val 78884"/>
              <a:gd name="adj2" fmla="val -1239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accent6">
                    <a:lumMod val="50000"/>
                  </a:schemeClr>
                </a:solidFill>
              </a:rPr>
              <a:t>Tuesday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Oválný popisek 1"/>
          <p:cNvSpPr/>
          <p:nvPr/>
        </p:nvSpPr>
        <p:spPr>
          <a:xfrm>
            <a:off x="298024" y="1706284"/>
            <a:ext cx="3774584" cy="3658830"/>
          </a:xfrm>
          <a:prstGeom prst="wedgeEllipseCallout">
            <a:avLst>
              <a:gd name="adj1" fmla="val 80579"/>
              <a:gd name="adj2" fmla="val -7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accent6">
                    <a:lumMod val="50000"/>
                  </a:schemeClr>
                </a:solidFill>
              </a:rPr>
              <a:t>Monday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290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1" grpId="0" animBg="1"/>
      <p:bldP spid="16" grpId="0" animBg="1"/>
      <p:bldP spid="13" grpId="0" animBg="1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Zdroje obrázků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2132856"/>
            <a:ext cx="842493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[</a:t>
            </a:r>
            <a:r>
              <a:rPr lang="pl-PL" sz="2000" dirty="0"/>
              <a:t>cit.2012-03-31] Dostupné pod licencí Publik Domain na WWW:</a:t>
            </a:r>
          </a:p>
          <a:p>
            <a:r>
              <a:rPr lang="pl-PL" sz="2000" dirty="0"/>
              <a:t>list kalendáře</a:t>
            </a:r>
          </a:p>
          <a:p>
            <a:r>
              <a:rPr lang="pl-PL" sz="2000" dirty="0"/>
              <a:t>http://www.clker.com/clipart-14919.html   </a:t>
            </a:r>
          </a:p>
          <a:p>
            <a:r>
              <a:rPr lang="pl-PL" sz="2000" dirty="0"/>
              <a:t>zeměkoule</a:t>
            </a:r>
          </a:p>
          <a:p>
            <a:r>
              <a:rPr lang="pl-PL" sz="2000" dirty="0"/>
              <a:t>http://www.clker.com/clipart-dabnite.html </a:t>
            </a:r>
            <a:endParaRPr lang="pl-PL" sz="2000" dirty="0" smtClean="0"/>
          </a:p>
          <a:p>
            <a:r>
              <a:rPr lang="pl-PL" sz="2000" dirty="0" smtClean="0"/>
              <a:t>Kluk s knihou</a:t>
            </a:r>
          </a:p>
          <a:p>
            <a:r>
              <a:rPr lang="pl-PL" sz="2000" dirty="0"/>
              <a:t>http://www.clker.com/clipart-school-boy.html</a:t>
            </a:r>
          </a:p>
        </p:txBody>
      </p:sp>
    </p:spTree>
    <p:extLst>
      <p:ext uri="{BB962C8B-B14F-4D97-AF65-F5344CB8AC3E}">
        <p14:creationId xmlns:p14="http://schemas.microsoft.com/office/powerpoint/2010/main" val="3674812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160</TotalTime>
  <Words>122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Prezentace aplikace Microsoft PowerPoint 97–2003</vt:lpstr>
      <vt:lpstr>Prezentace aplikace PowerPoint</vt:lpstr>
      <vt:lpstr>               Práce s prezentací</vt:lpstr>
      <vt:lpstr>        WEEK</vt:lpstr>
      <vt:lpstr>Prezentace aplikace PowerPoint</vt:lpstr>
      <vt:lpstr>Prezentace aplikace PowerPoint</vt:lpstr>
      <vt:lpstr>Prezentace aplikace PowerPoint</vt:lpstr>
      <vt:lpstr>Prezentace aplikace PowerPoint</vt:lpstr>
      <vt:lpstr>                     Zdroje obrázků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22</cp:revision>
  <dcterms:created xsi:type="dcterms:W3CDTF">2012-04-05T15:07:03Z</dcterms:created>
  <dcterms:modified xsi:type="dcterms:W3CDTF">2012-06-05T15:30:19Z</dcterms:modified>
</cp:coreProperties>
</file>