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8" r:id="rId4"/>
    <p:sldId id="259" r:id="rId5"/>
    <p:sldId id="260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610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615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994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14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658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647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70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038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472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558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747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51556-7379-445F-A78D-5A259B2F067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114F7-28E1-4CBD-A383-22219C43A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638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microsoft.com/office/2007/relationships/hdphoto" Target="../media/hdphoto1.wdp"/><Relationship Id="rId4" Type="http://schemas.openxmlformats.org/officeDocument/2006/relationships/image" Target="../media/image12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  <a:noFill/>
        </p:spPr>
        <p:txBody>
          <a:bodyPr>
            <a:normAutofit/>
          </a:bodyPr>
          <a:lstStyle/>
          <a:p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77899534"/>
              </p:ext>
            </p:extLst>
          </p:nvPr>
        </p:nvGraphicFramePr>
        <p:xfrm>
          <a:off x="-2381" y="0"/>
          <a:ext cx="914505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Prezentace" r:id="rId3" imgW="3022188" imgH="2267783" progId="PowerPoint.Show.8">
                  <p:embed/>
                </p:oleObj>
              </mc:Choice>
              <mc:Fallback>
                <p:oleObj name="Prezentace" r:id="rId3" imgW="3022188" imgH="226778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0"/>
                        <a:ext cx="9145059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51541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584" y="116632"/>
            <a:ext cx="8229600" cy="1143000"/>
          </a:xfrm>
        </p:spPr>
        <p:txBody>
          <a:bodyPr/>
          <a:lstStyle/>
          <a:p>
            <a:r>
              <a:rPr lang="cs-CZ" dirty="0" smtClean="0"/>
              <a:t>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739894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 je určena pro žáky 2.ročníku.</a:t>
            </a:r>
          </a:p>
          <a:p>
            <a:endParaRPr lang="cs-CZ" sz="2400" dirty="0"/>
          </a:p>
          <a:p>
            <a:r>
              <a:rPr lang="cs-CZ" sz="2400" dirty="0" smtClean="0"/>
              <a:t>Žáci opakují po učiteli a pojmenovávají jednotlivé obrázky.</a:t>
            </a:r>
          </a:p>
          <a:p>
            <a:endParaRPr lang="cs-CZ" sz="2400" dirty="0"/>
          </a:p>
          <a:p>
            <a:r>
              <a:rPr lang="cs-CZ" sz="2400" dirty="0" smtClean="0"/>
              <a:t>Učí se správnou výslovnost.</a:t>
            </a:r>
          </a:p>
          <a:p>
            <a:endParaRPr lang="cs-CZ" sz="2400" dirty="0"/>
          </a:p>
          <a:p>
            <a:r>
              <a:rPr lang="cs-CZ" sz="2400" dirty="0" smtClean="0"/>
              <a:t>Tvoří krátké věty.</a:t>
            </a:r>
          </a:p>
          <a:p>
            <a:endParaRPr lang="cs-CZ" sz="2400" dirty="0"/>
          </a:p>
          <a:p>
            <a:r>
              <a:rPr lang="cs-CZ" sz="2400" dirty="0" smtClean="0"/>
              <a:t>Odpovídají na jednoduché otázky.</a:t>
            </a:r>
          </a:p>
          <a:p>
            <a:endParaRPr lang="cs-CZ" sz="2400" dirty="0"/>
          </a:p>
          <a:p>
            <a:r>
              <a:rPr lang="cs-CZ" sz="2400" dirty="0" smtClean="0"/>
              <a:t>Podle dosazených písmen do řádků hádají členy rodiny.</a:t>
            </a:r>
          </a:p>
          <a:p>
            <a:endParaRPr lang="cs-CZ" sz="2400" dirty="0"/>
          </a:p>
          <a:p>
            <a:r>
              <a:rPr lang="cs-CZ" sz="2400" dirty="0" smtClean="0"/>
              <a:t>Pojmenovávají svou rodinu.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1807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THIS IS ONE FAMILY.</a:t>
            </a:r>
            <a:endParaRPr lang="cs-CZ" sz="7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56792"/>
            <a:ext cx="7668853" cy="5112568"/>
          </a:xfrm>
          <a:ln>
            <a:solidFill>
              <a:srgbClr val="FFFF00"/>
            </a:solidFill>
          </a:ln>
          <a:effectLst>
            <a:glow rad="101600">
              <a:srgbClr val="FFFF00">
                <a:alpha val="60000"/>
              </a:srgbClr>
            </a:glow>
          </a:effectLst>
        </p:spPr>
      </p:pic>
    </p:spTree>
    <p:extLst>
      <p:ext uri="{BB962C8B-B14F-4D97-AF65-F5344CB8AC3E}">
        <p14:creationId xmlns:p14="http://schemas.microsoft.com/office/powerpoint/2010/main" val="30970084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8474788" cy="652534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5272" y="589492"/>
            <a:ext cx="1702952" cy="191343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617" y="640236"/>
            <a:ext cx="1856436" cy="186268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508" y="4499640"/>
            <a:ext cx="1315537" cy="168096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212" y="2659224"/>
            <a:ext cx="2019313" cy="158417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3576" y="2785768"/>
            <a:ext cx="1636444" cy="16642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2190" y="4767335"/>
            <a:ext cx="1576034" cy="141326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" name="TextovéPole 9"/>
          <p:cNvSpPr txBox="1"/>
          <p:nvPr/>
        </p:nvSpPr>
        <p:spPr>
          <a:xfrm>
            <a:off x="216845" y="1218104"/>
            <a:ext cx="22754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MOTHER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78638" y="1218105"/>
            <a:ext cx="19376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FATHER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3128872"/>
            <a:ext cx="28148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DAUGHTER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3066591"/>
            <a:ext cx="12041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SON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83867" y="5274394"/>
            <a:ext cx="14262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BABY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30087" y="5089248"/>
            <a:ext cx="12811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DOG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114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7405"/>
            <a:ext cx="4464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THIS IS… </a:t>
            </a:r>
            <a:endParaRPr lang="cs-CZ" sz="88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35" y="13618"/>
            <a:ext cx="2255923" cy="27089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524987"/>
            <a:ext cx="1143375" cy="32558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1560" y="3513584"/>
            <a:ext cx="972358" cy="32303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082" y="1588894"/>
            <a:ext cx="1239004" cy="12142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421" y="4348957"/>
            <a:ext cx="1169134" cy="243569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885" y="4152937"/>
            <a:ext cx="1498106" cy="18900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185" y="108828"/>
            <a:ext cx="2473400" cy="296013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171071" y="3098085"/>
            <a:ext cx="16642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MUM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67054" y="1588894"/>
            <a:ext cx="13195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DAD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4466" y="2727967"/>
            <a:ext cx="2749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GRANDPA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85802" y="2942034"/>
            <a:ext cx="15409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BABY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65682" y="5862601"/>
            <a:ext cx="30027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GRANDMA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70610" y="5912976"/>
            <a:ext cx="26112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BROTHER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2520" y="4315455"/>
            <a:ext cx="1876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SISTER</a:t>
            </a:r>
            <a:endParaRPr lang="cs-CZ" sz="4800" b="1" dirty="0">
              <a:solidFill>
                <a:srgbClr val="FFFF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5292080" y="5459765"/>
            <a:ext cx="2456659" cy="214080"/>
          </a:xfrm>
          <a:prstGeom prst="straightConnector1">
            <a:avLst/>
          </a:prstGeom>
          <a:ln w="571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29772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IS THIS …?</a:t>
            </a:r>
            <a:endParaRPr lang="cs-CZ" sz="8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YES, IT IS…</a:t>
            </a:r>
            <a:endParaRPr lang="cs-CZ" sz="5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94" y="2276872"/>
            <a:ext cx="1619096" cy="194421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NO, ITSN‘T…</a:t>
            </a:r>
            <a:endParaRPr lang="cs-CZ" sz="5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437112"/>
            <a:ext cx="809326" cy="23046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2786" y="4438866"/>
            <a:ext cx="693589" cy="230425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404108"/>
            <a:ext cx="1772891" cy="21217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9397" y="4520280"/>
            <a:ext cx="978632" cy="216024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555" y="2824735"/>
            <a:ext cx="1255684" cy="158417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431676"/>
            <a:ext cx="1228591" cy="156986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000" b="89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19" y="5077409"/>
            <a:ext cx="1268835" cy="1390504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365597" y="2914224"/>
            <a:ext cx="2321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GRANDPA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87515" y="3111051"/>
            <a:ext cx="13131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BABY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0619" y="5246457"/>
            <a:ext cx="11312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DAD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89842" y="5418718"/>
            <a:ext cx="25330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GRANDMA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46118" y="3293657"/>
            <a:ext cx="15919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SISTER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38044" y="3278032"/>
            <a:ext cx="1417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MUM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01143" y="5246457"/>
            <a:ext cx="2205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BROTHER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39420" y="5418718"/>
            <a:ext cx="1181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DOG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4316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24316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0619" y="443711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40393" y="44443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55829" y="287044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138044" y="261634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59397" y="48137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17741" y="489274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8349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79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WHO IS THIS?</a:t>
            </a:r>
            <a:endParaRPr lang="cs-CZ" sz="8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40071" y="1951503"/>
            <a:ext cx="7104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25266" y="1911354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1916347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19958" y="1877362"/>
            <a:ext cx="567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1908345"/>
            <a:ext cx="486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1951504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35451" y="4800931"/>
            <a:ext cx="466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F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25266" y="4773626"/>
            <a:ext cx="54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3328" y="4804000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0750" y="4782966"/>
            <a:ext cx="567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18572" y="4782966"/>
            <a:ext cx="486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70500" y="4800931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9001" y="2593743"/>
            <a:ext cx="466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25454" y="2614552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41562" y="2614552"/>
            <a:ext cx="466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S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07985" y="2593742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</a:t>
            </a:r>
            <a:endParaRPr lang="cs-CZ" sz="4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18572" y="2593741"/>
            <a:ext cx="486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614552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34457" y="3356992"/>
            <a:ext cx="572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G</a:t>
            </a:r>
            <a:endParaRPr lang="cs-CZ" sz="4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46105" y="3366233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26" name="Obdélník 25"/>
          <p:cNvSpPr/>
          <p:nvPr/>
        </p:nvSpPr>
        <p:spPr>
          <a:xfrm>
            <a:off x="4003831" y="3333707"/>
            <a:ext cx="5405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>
                <a:solidFill>
                  <a:prstClr val="white"/>
                </a:solidFill>
              </a:rPr>
              <a:t>A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655903" y="3325341"/>
            <a:ext cx="5822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91891" y="3351485"/>
            <a:ext cx="5629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3333707"/>
            <a:ext cx="7104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94619" y="3356992"/>
            <a:ext cx="54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09001" y="4091125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60640" y="4090800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63328" y="4091125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O</a:t>
            </a:r>
            <a:endParaRPr lang="cs-CZ" sz="4800" dirty="0"/>
          </a:p>
        </p:txBody>
      </p:sp>
      <p:sp>
        <p:nvSpPr>
          <p:cNvPr id="35" name="Obdélník 34"/>
          <p:cNvSpPr/>
          <p:nvPr/>
        </p:nvSpPr>
        <p:spPr>
          <a:xfrm>
            <a:off x="4724106" y="4090798"/>
            <a:ext cx="48442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>
                <a:solidFill>
                  <a:prstClr val="white"/>
                </a:solidFill>
              </a:rPr>
              <a:t>T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5418572" y="4091125"/>
            <a:ext cx="567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87332" y="4091125"/>
            <a:ext cx="486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794619" y="4091125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09001" y="5575604"/>
            <a:ext cx="572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G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246105" y="5593131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</a:t>
            </a:r>
            <a:endParaRPr lang="cs-CZ" sz="4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52535" y="5571798"/>
            <a:ext cx="54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08927" y="5571320"/>
            <a:ext cx="5629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626323" y="5593130"/>
            <a:ext cx="5822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079317" y="5571319"/>
            <a:ext cx="5020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P</a:t>
            </a:r>
            <a:endParaRPr lang="cs-CZ" sz="4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747791" y="5559640"/>
            <a:ext cx="54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482551" y="1194792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182945" y="1178336"/>
            <a:ext cx="54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941562" y="1194792"/>
            <a:ext cx="5196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07985" y="1194792"/>
            <a:ext cx="4844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515697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6" grpId="0"/>
      <p:bldP spid="47" grpId="0"/>
      <p:bldP spid="48" grpId="0"/>
      <p:bldP spid="49" grpId="0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772816"/>
            <a:ext cx="8532440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dirty="0" smtClean="0"/>
              <a:t>[ </a:t>
            </a:r>
            <a:r>
              <a:rPr lang="pl-PL" sz="2400" dirty="0"/>
              <a:t>cit.2012-01-23</a:t>
            </a:r>
            <a:r>
              <a:rPr lang="pl-PL" sz="2400" dirty="0" smtClean="0"/>
              <a:t>] Dostupné pod licencí Publik Domain na WWW:</a:t>
            </a:r>
          </a:p>
          <a:p>
            <a:r>
              <a:rPr lang="pl-PL" sz="2000" dirty="0"/>
              <a:t>rodina</a:t>
            </a:r>
          </a:p>
          <a:p>
            <a:r>
              <a:rPr lang="pl-PL" sz="2000" dirty="0"/>
              <a:t>http://www.clker.com/clipart-93689.html</a:t>
            </a:r>
          </a:p>
          <a:p>
            <a:r>
              <a:rPr lang="cs-CZ" sz="2000" dirty="0" smtClean="0"/>
              <a:t>chlapec se zeleným trikem</a:t>
            </a:r>
          </a:p>
          <a:p>
            <a:r>
              <a:rPr lang="cs-CZ" sz="2000" dirty="0" smtClean="0"/>
              <a:t>http://www.pdclipart.org/displayimage.php?album=84&amp;pos=16 </a:t>
            </a:r>
          </a:p>
          <a:p>
            <a:r>
              <a:rPr lang="cs-CZ" sz="2000" dirty="0" smtClean="0"/>
              <a:t>chlapec s kšiltovkou </a:t>
            </a:r>
          </a:p>
          <a:p>
            <a:r>
              <a:rPr lang="cs-CZ" sz="2000" dirty="0" smtClean="0"/>
              <a:t>http://www.pdclipart.org/displayimage.php?album=84&amp;pos=31 </a:t>
            </a:r>
          </a:p>
          <a:p>
            <a:r>
              <a:rPr lang="cs-CZ" sz="2000" dirty="0" smtClean="0"/>
              <a:t>dědeček</a:t>
            </a:r>
          </a:p>
          <a:p>
            <a:r>
              <a:rPr lang="cs-CZ" sz="2000" dirty="0" smtClean="0"/>
              <a:t>http://www.pdclipart.org/displayimage.php?album=91&amp;pos=13 </a:t>
            </a:r>
          </a:p>
          <a:p>
            <a:r>
              <a:rPr lang="cs-CZ" sz="2000" dirty="0" smtClean="0"/>
              <a:t>hnědý pes</a:t>
            </a:r>
          </a:p>
          <a:p>
            <a:r>
              <a:rPr lang="cs-CZ" sz="2000" dirty="0" smtClean="0"/>
              <a:t>http://www.pdclipart.org/displayimage.php?album=23&amp;pos=287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0531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6"/>
            <a:ext cx="820891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</a:t>
            </a:r>
            <a:r>
              <a:rPr lang="cs-CZ" sz="2400" dirty="0"/>
              <a:t>cit.2012-01-23] Dostupné pod licencí Publik </a:t>
            </a:r>
            <a:r>
              <a:rPr lang="cs-CZ" sz="2400" dirty="0" err="1"/>
              <a:t>Domain</a:t>
            </a:r>
            <a:r>
              <a:rPr lang="cs-CZ" sz="2400" dirty="0"/>
              <a:t> na WWW:</a:t>
            </a:r>
          </a:p>
          <a:p>
            <a:r>
              <a:rPr lang="cs-CZ" sz="2000" dirty="0"/>
              <a:t>sedící dívka</a:t>
            </a:r>
          </a:p>
          <a:p>
            <a:r>
              <a:rPr lang="cs-CZ" sz="2000" dirty="0"/>
              <a:t>http://www.clker.com/clipart-2453.html   </a:t>
            </a:r>
          </a:p>
          <a:p>
            <a:r>
              <a:rPr lang="cs-CZ" sz="2000" dirty="0"/>
              <a:t>dívka s culíky</a:t>
            </a:r>
          </a:p>
          <a:p>
            <a:r>
              <a:rPr lang="cs-CZ" sz="2000" dirty="0"/>
              <a:t>http://www.clker.com/clipart-12202.html     </a:t>
            </a:r>
          </a:p>
          <a:p>
            <a:r>
              <a:rPr lang="cs-CZ" sz="2000" dirty="0"/>
              <a:t>chlapec s brýlemi</a:t>
            </a:r>
          </a:p>
          <a:p>
            <a:r>
              <a:rPr lang="cs-CZ" sz="2000" dirty="0"/>
              <a:t>http://www.clker.com/clipart-smiling-red-head-boy-with-glasses.html</a:t>
            </a:r>
          </a:p>
          <a:p>
            <a:r>
              <a:rPr lang="cs-CZ" sz="2000" dirty="0"/>
              <a:t>žena</a:t>
            </a:r>
          </a:p>
          <a:p>
            <a:r>
              <a:rPr lang="cs-CZ" sz="2000" dirty="0"/>
              <a:t>http://www.clker.com/clipart-12233.html </a:t>
            </a:r>
          </a:p>
          <a:p>
            <a:r>
              <a:rPr lang="cs-CZ" sz="2000" dirty="0"/>
              <a:t>muž</a:t>
            </a:r>
          </a:p>
          <a:p>
            <a:r>
              <a:rPr lang="cs-CZ" sz="2000" dirty="0"/>
              <a:t>http://www.clker.com/clipart-jaden.html </a:t>
            </a:r>
          </a:p>
          <a:p>
            <a:r>
              <a:rPr lang="cs-CZ" sz="2000" dirty="0"/>
              <a:t>sedící </a:t>
            </a:r>
            <a:r>
              <a:rPr lang="cs-CZ" sz="2000" dirty="0" smtClean="0"/>
              <a:t>miminko</a:t>
            </a:r>
            <a:endParaRPr lang="cs-CZ" sz="2000" dirty="0"/>
          </a:p>
          <a:p>
            <a:r>
              <a:rPr lang="cs-CZ" sz="2000" dirty="0"/>
              <a:t>http://www.clker.com/clipart-14525.html </a:t>
            </a:r>
          </a:p>
          <a:p>
            <a:r>
              <a:rPr lang="cs-CZ" sz="2000"/>
              <a:t>lezoucí </a:t>
            </a:r>
            <a:r>
              <a:rPr lang="cs-CZ" sz="2000" smtClean="0"/>
              <a:t>miminko</a:t>
            </a:r>
            <a:endParaRPr lang="cs-CZ" sz="2000" dirty="0"/>
          </a:p>
          <a:p>
            <a:r>
              <a:rPr lang="cs-CZ" sz="2000" dirty="0"/>
              <a:t>http://www.clker.com/clipart-14528.html </a:t>
            </a:r>
          </a:p>
          <a:p>
            <a:r>
              <a:rPr lang="cs-CZ" sz="2000" dirty="0"/>
              <a:t>babička</a:t>
            </a:r>
          </a:p>
          <a:p>
            <a:r>
              <a:rPr lang="cs-CZ" sz="2000" dirty="0"/>
              <a:t>http://www.clker.com/clipart-9480.html   </a:t>
            </a:r>
          </a:p>
          <a:p>
            <a:r>
              <a:rPr lang="cs-CZ" sz="2000" dirty="0"/>
              <a:t>muž v obleku  </a:t>
            </a:r>
          </a:p>
          <a:p>
            <a:r>
              <a:rPr lang="cs-CZ" sz="2000" dirty="0"/>
              <a:t>http://www.clker.com/clipart-9440.html </a:t>
            </a:r>
          </a:p>
        </p:txBody>
      </p:sp>
    </p:spTree>
    <p:extLst>
      <p:ext uri="{BB962C8B-B14F-4D97-AF65-F5344CB8AC3E}">
        <p14:creationId xmlns:p14="http://schemas.microsoft.com/office/powerpoint/2010/main" val="31504345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7030A0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243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Prezentace aplikace Microsoft PowerPoint 97–2003</vt:lpstr>
      <vt:lpstr>Prezentace aplikace PowerPoint</vt:lpstr>
      <vt:lpstr>Práce s prezentací</vt:lpstr>
      <vt:lpstr>THIS IS ONE FAMILY.</vt:lpstr>
      <vt:lpstr>Prezentace aplikace PowerPoint</vt:lpstr>
      <vt:lpstr>Prezentace aplikace PowerPoint</vt:lpstr>
      <vt:lpstr>IS THIS …?</vt:lpstr>
      <vt:lpstr>WHO IS THIS?</vt:lpstr>
      <vt:lpstr>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FAMILY</dc:title>
  <dc:creator>Kabinet</dc:creator>
  <cp:lastModifiedBy>Kabinet</cp:lastModifiedBy>
  <cp:revision>30</cp:revision>
  <cp:lastPrinted>2012-01-23T16:42:32Z</cp:lastPrinted>
  <dcterms:created xsi:type="dcterms:W3CDTF">2012-01-18T19:12:00Z</dcterms:created>
  <dcterms:modified xsi:type="dcterms:W3CDTF">2012-06-05T15:07:42Z</dcterms:modified>
</cp:coreProperties>
</file>