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ppt" ContentType="application/vnd.ms-powerpoint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12C2C-CEE5-46E9-8CF6-FBAB364964B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DBC81-7873-44DE-A4A1-0F37384E4C1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12C2C-CEE5-46E9-8CF6-FBAB364964B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DBC81-7873-44DE-A4A1-0F37384E4C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12C2C-CEE5-46E9-8CF6-FBAB364964B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E2DBC81-7873-44DE-A4A1-0F37384E4C1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12C2C-CEE5-46E9-8CF6-FBAB364964B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DBC81-7873-44DE-A4A1-0F37384E4C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12C2C-CEE5-46E9-8CF6-FBAB364964B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DBC81-7873-44DE-A4A1-0F37384E4C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12C2C-CEE5-46E9-8CF6-FBAB364964B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DBC81-7873-44DE-A4A1-0F37384E4C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12C2C-CEE5-46E9-8CF6-FBAB364964B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DBC81-7873-44DE-A4A1-0F37384E4C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12C2C-CEE5-46E9-8CF6-FBAB364964B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DBC81-7873-44DE-A4A1-0F37384E4C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12C2C-CEE5-46E9-8CF6-FBAB364964B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DBC81-7873-44DE-A4A1-0F37384E4C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12C2C-CEE5-46E9-8CF6-FBAB364964B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DBC81-7873-44DE-A4A1-0F37384E4C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12C2C-CEE5-46E9-8CF6-FBAB364964B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DBC81-7873-44DE-A4A1-0F37384E4C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colorTemperature colorTemp="7875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7D812C2C-CEE5-46E9-8CF6-FBAB364964B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E2DBC81-7873-44DE-A4A1-0F37384E4C15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PowerPoint_97_20031.ppt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20735906"/>
              </p:ext>
            </p:extLst>
          </p:nvPr>
        </p:nvGraphicFramePr>
        <p:xfrm>
          <a:off x="-2381" y="-992"/>
          <a:ext cx="9146381" cy="685899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0" name="Prezentace" r:id="rId3" imgW="2235635" imgH="1676281" progId="PowerPoint.Show.8">
                  <p:embed/>
                </p:oleObj>
              </mc:Choice>
              <mc:Fallback>
                <p:oleObj name="Prezentace" r:id="rId3" imgW="2235635" imgH="1676281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-2381" y="-992"/>
                        <a:ext cx="9146381" cy="685899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47852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404664"/>
            <a:ext cx="7086600" cy="881608"/>
          </a:xfrm>
        </p:spPr>
        <p:txBody>
          <a:bodyPr/>
          <a:lstStyle/>
          <a:p>
            <a:r>
              <a:rPr lang="cs-CZ" b="0" dirty="0" smtClean="0">
                <a:solidFill>
                  <a:schemeClr val="tx1"/>
                </a:solidFill>
                <a:effectLst/>
              </a:rPr>
              <a:t>  Práce s prezentací</a:t>
            </a:r>
            <a:endParaRPr lang="cs-CZ" b="0" dirty="0">
              <a:solidFill>
                <a:schemeClr val="tx1"/>
              </a:solidFill>
              <a:effectLst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27584" y="2060848"/>
            <a:ext cx="8147248" cy="3873542"/>
          </a:xfrm>
        </p:spPr>
        <p:txBody>
          <a:bodyPr>
            <a:normAutofit/>
          </a:bodyPr>
          <a:lstStyle/>
          <a:p>
            <a:r>
              <a:rPr lang="cs-CZ" dirty="0" smtClean="0"/>
              <a:t>Prezentace je určena žákům 2.ročníku.</a:t>
            </a:r>
          </a:p>
          <a:p>
            <a:endParaRPr lang="cs-CZ" dirty="0"/>
          </a:p>
          <a:p>
            <a:r>
              <a:rPr lang="cs-CZ" dirty="0" smtClean="0"/>
              <a:t>Pomocí obrázků se seznamují s některými přídavnými jmény.</a:t>
            </a:r>
          </a:p>
          <a:p>
            <a:endParaRPr lang="cs-CZ" dirty="0"/>
          </a:p>
          <a:p>
            <a:r>
              <a:rPr lang="cs-CZ" dirty="0" smtClean="0"/>
              <a:t>Pojmenovávají obrázky, opakují po učiteli.</a:t>
            </a:r>
          </a:p>
          <a:p>
            <a:endParaRPr lang="cs-CZ" dirty="0"/>
          </a:p>
          <a:p>
            <a:r>
              <a:rPr lang="cs-CZ" dirty="0" smtClean="0"/>
              <a:t>Seznamují se s psanou podobou anglických slov.</a:t>
            </a:r>
          </a:p>
          <a:p>
            <a:endParaRPr lang="cs-CZ" dirty="0"/>
          </a:p>
          <a:p>
            <a:r>
              <a:rPr lang="cs-CZ" dirty="0" smtClean="0"/>
              <a:t>Překládají slova do angličtiny.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25785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Sizes</a:t>
            </a:r>
            <a:endParaRPr lang="cs-CZ" sz="9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9748" y="2346895"/>
            <a:ext cx="4752528" cy="413469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365104"/>
            <a:ext cx="4437141" cy="211503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1773" y="1344098"/>
            <a:ext cx="3021006" cy="302100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352260"/>
            <a:ext cx="3203848" cy="2541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5008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1357" y="4137488"/>
            <a:ext cx="1909588" cy="196864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331640" y="167335"/>
            <a:ext cx="391806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BIG       </a:t>
            </a:r>
            <a:endParaRPr lang="cs-CZ" sz="8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38319" y="2060848"/>
            <a:ext cx="388920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SMALL</a:t>
            </a:r>
            <a:endParaRPr lang="cs-CZ" sz="8000" b="1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061" y="1844824"/>
            <a:ext cx="4134425" cy="4392488"/>
          </a:xfrm>
          <a:prstGeom prst="rect">
            <a:avLst/>
          </a:prstGeom>
        </p:spPr>
      </p:pic>
      <p:sp>
        <p:nvSpPr>
          <p:cNvPr id="8" name="Šipka doprava 7"/>
          <p:cNvSpPr/>
          <p:nvPr/>
        </p:nvSpPr>
        <p:spPr>
          <a:xfrm>
            <a:off x="755576" y="6300865"/>
            <a:ext cx="3414004" cy="484632"/>
          </a:xfrm>
          <a:prstGeom prst="rightArrow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6226838" y="6209365"/>
            <a:ext cx="1512168" cy="484632"/>
          </a:xfrm>
          <a:prstGeom prst="rightArrow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9827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207" y="2348881"/>
            <a:ext cx="2500536" cy="4006234"/>
          </a:xfrm>
          <a:prstGeom prst="rect">
            <a:avLst/>
          </a:prstGeom>
        </p:spPr>
      </p:pic>
      <p:pic>
        <p:nvPicPr>
          <p:cNvPr id="4098" name="Picture 2" descr="C:\Users\Kabinet\AppData\Local\Microsoft\Windows\Temporary Internet Files\Content.IE5\KQA4TF71\MC9000370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6851" y="2916423"/>
            <a:ext cx="4407672" cy="3365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535032"/>
            <a:ext cx="286328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SLIM</a:t>
            </a:r>
            <a:endParaRPr lang="cs-CZ" sz="8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95544" y="581409"/>
            <a:ext cx="223811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FAT</a:t>
            </a:r>
            <a:endParaRPr lang="cs-CZ" sz="8000" b="1" dirty="0"/>
          </a:p>
        </p:txBody>
      </p:sp>
    </p:spTree>
    <p:extLst>
      <p:ext uri="{BB962C8B-B14F-4D97-AF65-F5344CB8AC3E}">
        <p14:creationId xmlns:p14="http://schemas.microsoft.com/office/powerpoint/2010/main" val="2957703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878295" y="11659"/>
            <a:ext cx="337464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LONG</a:t>
            </a:r>
            <a:endParaRPr lang="cs-CZ" sz="8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71351" y="3268220"/>
            <a:ext cx="394531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SHORT</a:t>
            </a:r>
            <a:endParaRPr lang="cs-CZ" sz="8000" b="1" dirty="0"/>
          </a:p>
        </p:txBody>
      </p:sp>
      <p:sp>
        <p:nvSpPr>
          <p:cNvPr id="8" name="Šipka doprava 7"/>
          <p:cNvSpPr/>
          <p:nvPr/>
        </p:nvSpPr>
        <p:spPr>
          <a:xfrm>
            <a:off x="305550" y="3025904"/>
            <a:ext cx="8715074" cy="484632"/>
          </a:xfrm>
          <a:prstGeom prst="rightArrow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1985795" y="6443941"/>
            <a:ext cx="5135345" cy="484632"/>
          </a:xfrm>
          <a:prstGeom prst="rightArrow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606229" y="-2254879"/>
            <a:ext cx="1918773" cy="853400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545355" y="2877554"/>
            <a:ext cx="2016226" cy="5135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0655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4331813"/>
            <a:ext cx="2016224" cy="249802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728104"/>
            <a:ext cx="2149140" cy="502799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873706" y="260648"/>
            <a:ext cx="292099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TALL</a:t>
            </a:r>
            <a:endParaRPr lang="cs-CZ" sz="8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62421" y="2492896"/>
            <a:ext cx="269176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LOW</a:t>
            </a:r>
            <a:endParaRPr lang="cs-CZ" sz="8000" b="1" dirty="0"/>
          </a:p>
        </p:txBody>
      </p:sp>
      <p:sp>
        <p:nvSpPr>
          <p:cNvPr id="6" name="Šipka nahoru 5"/>
          <p:cNvSpPr/>
          <p:nvPr/>
        </p:nvSpPr>
        <p:spPr>
          <a:xfrm>
            <a:off x="3702164" y="1728104"/>
            <a:ext cx="484632" cy="5027994"/>
          </a:xfrm>
          <a:prstGeom prst="upArrow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nahoru 6"/>
          <p:cNvSpPr/>
          <p:nvPr/>
        </p:nvSpPr>
        <p:spPr>
          <a:xfrm>
            <a:off x="8532440" y="4331813"/>
            <a:ext cx="484632" cy="2425622"/>
          </a:xfrm>
          <a:prstGeom prst="upArrow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2278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606" y="126044"/>
            <a:ext cx="2882282" cy="6605911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126044"/>
            <a:ext cx="2880320" cy="6605911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008426" y="247326"/>
            <a:ext cx="20553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 TLUSTÝ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08426" y="1268760"/>
            <a:ext cx="22381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DLOUHÝ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93573" y="2204864"/>
            <a:ext cx="16850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 MALÝ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59632" y="3105833"/>
            <a:ext cx="18389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ŠTÍHLÝ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71744" y="4005064"/>
            <a:ext cx="21114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KRÁTKÝ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86245" y="5013176"/>
            <a:ext cx="20730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VYSOKÝ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264906" y="5877272"/>
            <a:ext cx="17251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VELKÝ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60719" y="247326"/>
            <a:ext cx="10823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FAT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34980" y="1268760"/>
            <a:ext cx="15648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LONG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86213" y="2217862"/>
            <a:ext cx="17860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SMALL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42711" y="3105833"/>
            <a:ext cx="13003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SLIM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35594" y="4012016"/>
            <a:ext cx="17636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SHORT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84184" y="5013176"/>
            <a:ext cx="13901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TALL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529933" y="5901309"/>
            <a:ext cx="9749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BIG</a:t>
            </a:r>
            <a:endParaRPr lang="cs-CZ" sz="3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113923" y="126044"/>
            <a:ext cx="895886" cy="6493316"/>
          </a:xfrm>
          <a:prstGeom prst="rect">
            <a:avLst/>
          </a:prstGeom>
          <a:noFill/>
        </p:spPr>
        <p:txBody>
          <a:bodyPr vert="wordArtVert" wrap="non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TRANSLATE</a:t>
            </a:r>
            <a:endParaRPr lang="cs-CZ" sz="4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2812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4809" y="-243408"/>
            <a:ext cx="7086600" cy="907464"/>
          </a:xfrm>
        </p:spPr>
        <p:txBody>
          <a:bodyPr/>
          <a:lstStyle/>
          <a:p>
            <a:r>
              <a:rPr lang="cs-CZ" sz="3600" b="0" dirty="0" smtClean="0">
                <a:solidFill>
                  <a:schemeClr val="tx1"/>
                </a:solidFill>
              </a:rPr>
              <a:t>Zdroje obrázků</a:t>
            </a:r>
            <a:endParaRPr lang="cs-CZ" sz="3600" b="0" dirty="0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8232" y="1052736"/>
            <a:ext cx="8568952" cy="6165304"/>
          </a:xfrm>
        </p:spPr>
        <p:txBody>
          <a:bodyPr>
            <a:noAutofit/>
          </a:bodyPr>
          <a:lstStyle/>
          <a:p>
            <a:r>
              <a:rPr lang="cs-CZ" dirty="0"/>
              <a:t>[cit.2012-05-16] Dostupné pod licencí Publik </a:t>
            </a:r>
            <a:r>
              <a:rPr lang="cs-CZ" dirty="0" err="1"/>
              <a:t>Domain</a:t>
            </a:r>
            <a:r>
              <a:rPr lang="cs-CZ" dirty="0"/>
              <a:t> na WWW:</a:t>
            </a:r>
          </a:p>
          <a:p>
            <a:r>
              <a:rPr lang="cs-CZ" dirty="0"/>
              <a:t>žebřík</a:t>
            </a:r>
          </a:p>
          <a:p>
            <a:r>
              <a:rPr lang="cs-CZ" dirty="0"/>
              <a:t>http://www.clker.com/clipart-24280.html </a:t>
            </a:r>
          </a:p>
          <a:p>
            <a:r>
              <a:rPr lang="cs-CZ" dirty="0"/>
              <a:t>k</a:t>
            </a:r>
            <a:r>
              <a:rPr lang="cs-CZ" dirty="0" smtClean="0"/>
              <a:t>rejčovský metr</a:t>
            </a:r>
            <a:endParaRPr lang="cs-CZ" dirty="0"/>
          </a:p>
          <a:p>
            <a:r>
              <a:rPr lang="cs-CZ" dirty="0"/>
              <a:t>http://www.clker.com/clipart-10170.html</a:t>
            </a:r>
          </a:p>
          <a:p>
            <a:r>
              <a:rPr lang="cs-CZ" dirty="0"/>
              <a:t>s</a:t>
            </a:r>
            <a:r>
              <a:rPr lang="cs-CZ" dirty="0" smtClean="0"/>
              <a:t>vinovací metr</a:t>
            </a:r>
            <a:endParaRPr lang="cs-CZ" dirty="0"/>
          </a:p>
          <a:p>
            <a:r>
              <a:rPr lang="cs-CZ" dirty="0"/>
              <a:t>http://www.clker.com/clipart-measuring-meter.html</a:t>
            </a:r>
          </a:p>
          <a:p>
            <a:r>
              <a:rPr lang="cs-CZ" dirty="0"/>
              <a:t>pravítko</a:t>
            </a:r>
          </a:p>
          <a:p>
            <a:r>
              <a:rPr lang="cs-CZ" dirty="0"/>
              <a:t>http://www.clker.com/clipart-ruler.html </a:t>
            </a:r>
          </a:p>
          <a:p>
            <a:r>
              <a:rPr lang="cs-CZ" dirty="0"/>
              <a:t>svinovací metr</a:t>
            </a:r>
          </a:p>
          <a:p>
            <a:r>
              <a:rPr lang="cs-CZ" dirty="0"/>
              <a:t>http://www.clker.com/clipart-measuring-tape.html</a:t>
            </a:r>
          </a:p>
          <a:p>
            <a:r>
              <a:rPr lang="cs-CZ" dirty="0"/>
              <a:t>váha</a:t>
            </a:r>
          </a:p>
          <a:p>
            <a:r>
              <a:rPr lang="cs-CZ" dirty="0"/>
              <a:t>http://www.clker.com/clipart-26448.html</a:t>
            </a:r>
          </a:p>
          <a:p>
            <a:r>
              <a:rPr lang="cs-CZ" dirty="0"/>
              <a:t> </a:t>
            </a:r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951572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196752"/>
            <a:ext cx="806489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/>
              <a:t>[</a:t>
            </a:r>
            <a:r>
              <a:rPr lang="pl-PL" sz="2000" dirty="0"/>
              <a:t>cit.2012-05-09] Dostupné pod licencí Publik Domain na WWW: </a:t>
            </a:r>
          </a:p>
          <a:p>
            <a:r>
              <a:rPr lang="pl-PL" sz="2000" dirty="0"/>
              <a:t>dům                                      </a:t>
            </a:r>
          </a:p>
          <a:p>
            <a:r>
              <a:rPr lang="pl-PL" sz="2000" dirty="0"/>
              <a:t>http://www.clker.com/clipart-orange-house-1.html</a:t>
            </a:r>
          </a:p>
          <a:p>
            <a:r>
              <a:rPr lang="pl-PL" sz="2000" dirty="0"/>
              <a:t>panelový dům</a:t>
            </a:r>
          </a:p>
          <a:p>
            <a:r>
              <a:rPr lang="pl-PL" sz="2000" dirty="0"/>
              <a:t>http://www.clker.com/clipart-3495.html </a:t>
            </a:r>
          </a:p>
          <a:p>
            <a:r>
              <a:rPr lang="pl-PL" sz="2000" dirty="0"/>
              <a:t>kocour</a:t>
            </a:r>
          </a:p>
          <a:p>
            <a:r>
              <a:rPr lang="pl-PL" sz="2000" dirty="0"/>
              <a:t>http://www.clker.com/clipart-11098.html </a:t>
            </a:r>
          </a:p>
          <a:p>
            <a:r>
              <a:rPr lang="pl-PL" sz="2000" dirty="0"/>
              <a:t>baletka</a:t>
            </a:r>
          </a:p>
          <a:p>
            <a:r>
              <a:rPr lang="pl-PL" sz="2000" dirty="0"/>
              <a:t>http://www.clker.com/clipart-9415.html</a:t>
            </a:r>
          </a:p>
        </p:txBody>
      </p:sp>
    </p:spTree>
    <p:extLst>
      <p:ext uri="{BB962C8B-B14F-4D97-AF65-F5344CB8AC3E}">
        <p14:creationId xmlns:p14="http://schemas.microsoft.com/office/powerpoint/2010/main" val="11132368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190</TotalTime>
  <Words>134</Words>
  <Application>Microsoft Office PowerPoint</Application>
  <PresentationFormat>Předvádění na obrazovce (4:3)</PresentationFormat>
  <Paragraphs>60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Vrchol</vt:lpstr>
      <vt:lpstr>Prezentace aplikace Microsoft PowerPoint 97–2003</vt:lpstr>
      <vt:lpstr>Prezentace aplikace PowerPoint</vt:lpstr>
      <vt:lpstr>  Práce s prezentací</vt:lpstr>
      <vt:lpstr>Sizes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 obrázků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Kabinet</cp:lastModifiedBy>
  <cp:revision>20</cp:revision>
  <dcterms:created xsi:type="dcterms:W3CDTF">2012-05-09T15:11:21Z</dcterms:created>
  <dcterms:modified xsi:type="dcterms:W3CDTF">2012-06-05T15:22:12Z</dcterms:modified>
</cp:coreProperties>
</file>