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FDC61-EFC1-4662-A7B6-01B6E2E3671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8C9B-F423-46BF-833F-3EBBEF700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1858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FDC61-EFC1-4662-A7B6-01B6E2E3671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8C9B-F423-46BF-833F-3EBBEF700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8086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FDC61-EFC1-4662-A7B6-01B6E2E3671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8C9B-F423-46BF-833F-3EBBEF700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6062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FDC61-EFC1-4662-A7B6-01B6E2E3671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8C9B-F423-46BF-833F-3EBBEF700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0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FDC61-EFC1-4662-A7B6-01B6E2E3671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8C9B-F423-46BF-833F-3EBBEF700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870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FDC61-EFC1-4662-A7B6-01B6E2E3671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8C9B-F423-46BF-833F-3EBBEF700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587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FDC61-EFC1-4662-A7B6-01B6E2E3671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8C9B-F423-46BF-833F-3EBBEF700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6672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FDC61-EFC1-4662-A7B6-01B6E2E3671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8C9B-F423-46BF-833F-3EBBEF700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3278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FDC61-EFC1-4662-A7B6-01B6E2E3671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8C9B-F423-46BF-833F-3EBBEF700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811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FDC61-EFC1-4662-A7B6-01B6E2E3671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8C9B-F423-46BF-833F-3EBBEF700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671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FDC61-EFC1-4662-A7B6-01B6E2E3671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8C9B-F423-46BF-833F-3EBBEF700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0629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773E7A-E10A-49C8-AB84-953789EB4B6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75072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C01C36-4DB9-4DBE-9A1D-2DD112A2860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8094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DF0D6A-5F65-44F7-9F05-FB6D230F8A4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6868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76A437-432F-4FA3-8EA1-F7ABE2DC212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20695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E3F371-4718-42BA-A8A4-673B373BF9D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59045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720984-2876-4092-A7BF-4C010305889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70983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36B230-B8E6-466B-89F9-B71F4042326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94617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607926-A4EA-486E-BDD9-732774F71F5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29550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ED98CB-B249-40E3-88E3-66DEE82757E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5641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D0A9B6-EDE9-4606-AE5E-9DE214CA4A6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63842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460FEF-3F96-4DB9-8A28-39AEC1BD0FC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806631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32F954-32D5-44F7-87C2-5ED78E1EB26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649210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Nadpis, 2 obsahy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5294FE-AECD-436D-86B4-DD8DAA0E129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8790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290699-D424-4AFB-A1FE-EEF0A913676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329663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7EA8F9-5A96-4DE6-898C-098164EFABA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008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75000"/>
              </a:schemeClr>
            </a:gs>
            <a:gs pos="89000">
              <a:srgbClr val="FF0000"/>
            </a:gs>
            <a:gs pos="82000">
              <a:schemeClr val="bg1"/>
            </a:gs>
            <a:gs pos="76000">
              <a:srgbClr val="FF0000"/>
            </a:gs>
            <a:gs pos="58000">
              <a:schemeClr val="bg1"/>
            </a:gs>
            <a:gs pos="48000">
              <a:srgbClr val="FF0000"/>
            </a:gs>
            <a:gs pos="37000">
              <a:schemeClr val="bg1"/>
            </a:gs>
            <a:gs pos="32000">
              <a:srgbClr val="FF0000"/>
            </a:gs>
            <a:gs pos="25000">
              <a:schemeClr val="bg1"/>
            </a:gs>
            <a:gs pos="100000">
              <a:schemeClr val="bg1"/>
            </a:gs>
          </a:gsLst>
          <a:lin ang="36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FFDC61-EFC1-4662-A7B6-01B6E2E3671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988C9B-F423-46BF-833F-3EBBEF700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57004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00"/>
            </a:gs>
            <a:gs pos="34000">
              <a:srgbClr val="FFFF00"/>
            </a:gs>
            <a:gs pos="67000">
              <a:srgbClr val="FFC000"/>
            </a:gs>
            <a:gs pos="100000">
              <a:srgbClr val="FF0000"/>
            </a:gs>
          </a:gsLst>
          <a:lin ang="36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38DF445-D9CC-4A84-8021-054D2AB52537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1682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George_Washington" TargetMode="External"/><Relationship Id="rId3" Type="http://schemas.openxmlformats.org/officeDocument/2006/relationships/hyperlink" Target="http://upload.wikimedia.org/wikipedia/commons/thumb/5/52/Boston_Tea_Party_Currier_colored.jpg/220px-Boston_Tea_Party_Currier_colored.jpg" TargetMode="External"/><Relationship Id="rId7" Type="http://schemas.openxmlformats.org/officeDocument/2006/relationships/hyperlink" Target="http://guestofaguest.com/wp-content/uploads/2011/09/one.jpg" TargetMode="External"/><Relationship Id="rId12" Type="http://schemas.openxmlformats.org/officeDocument/2006/relationships/hyperlink" Target="http://5-h.wikispaces.com/file/view/usaMAP.gif/183020037/usaMAP.gif" TargetMode="External"/><Relationship Id="rId2" Type="http://schemas.openxmlformats.org/officeDocument/2006/relationships/hyperlink" Target="http://www.learner.org/interactives/historymap/images/colonists_map2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iles.novovek.webnode.cz/200000004-61252621eb/G.Washington.jpg" TargetMode="External"/><Relationship Id="rId11" Type="http://schemas.openxmlformats.org/officeDocument/2006/relationships/hyperlink" Target="http://www.backcountrytc.com/sitebuildercontent/sitebuilderpictures/MadeintheUSA/USA_flag_animated_.gif" TargetMode="External"/><Relationship Id="rId5" Type="http://schemas.openxmlformats.org/officeDocument/2006/relationships/hyperlink" Target="http://www.knihy-a.cz/wp-content/uploads/2011/04/fat1.jpg" TargetMode="External"/><Relationship Id="rId10" Type="http://schemas.openxmlformats.org/officeDocument/2006/relationships/hyperlink" Target="http://thumbs.dreamstime.com/thumb_593/13007982204o6h3o.jpg" TargetMode="External"/><Relationship Id="rId4" Type="http://schemas.openxmlformats.org/officeDocument/2006/relationships/hyperlink" Target="http://www.eamerika.cz/wp-content/uploads/usa_6_deklarace-nezavislosti.jpg" TargetMode="External"/><Relationship Id="rId9" Type="http://schemas.openxmlformats.org/officeDocument/2006/relationships/hyperlink" Target="http://upload.wikimedia.org/wikipedia/commons/thumb/3/3f/Gilbert_du_Motier_Marquis_de_Lafayette.PNG/250px-Gilbert_du_Motier_Marquis_de_Lafayett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43" name="Group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8198143"/>
              </p:ext>
            </p:extLst>
          </p:nvPr>
        </p:nvGraphicFramePr>
        <p:xfrm>
          <a:off x="971550" y="1069975"/>
          <a:ext cx="7200900" cy="4719637"/>
        </p:xfrm>
        <a:graphic>
          <a:graphicData uri="http://schemas.openxmlformats.org/drawingml/2006/table">
            <a:tbl>
              <a:tblPr/>
              <a:tblGrid>
                <a:gridCol w="1630363"/>
                <a:gridCol w="5570537"/>
              </a:tblGrid>
              <a:tr h="51759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Jiří Kozák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936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Prosinec 2011</a:t>
                      </a: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823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51118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společnost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Dějepis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Modernizace společnosti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419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–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Vznik USA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0597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Pomocí prezentace s výkladem zpracovávají poznámky a získávají vědomosti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vzniku USA.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00294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0"/>
            <a:ext cx="7772400" cy="1470025"/>
          </a:xfrm>
        </p:spPr>
        <p:txBody>
          <a:bodyPr/>
          <a:lstStyle/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Vznik USA</a:t>
            </a:r>
            <a:endParaRPr lang="cs-CZ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980728"/>
            <a:ext cx="7620000" cy="5305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5323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Britské kolonie</a:t>
            </a:r>
            <a:endParaRPr lang="cs-CZ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412776"/>
            <a:ext cx="5275202" cy="4776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8363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Bostonské pití čaje</a:t>
            </a:r>
            <a:endParaRPr lang="cs-CZ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114800" cy="4525963"/>
          </a:xfrm>
        </p:spPr>
        <p:txBody>
          <a:bodyPr>
            <a:normAutofit lnSpcReduction="10000"/>
          </a:bodyPr>
          <a:lstStyle/>
          <a:p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Potomci evropských přistěhovalců po uběhlých staletích necítí vazbu k mateřskému státu. Británie s nimi navíc jedná jako s obyvateli své kolonie. Zvýšení cel způsobilo r. 1773 událost, kdy …</a:t>
            </a:r>
            <a:endParaRPr lang="cs-CZ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9844" y="2492896"/>
            <a:ext cx="4526217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7808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Válka za nezávislost</a:t>
            </a:r>
            <a:endParaRPr lang="cs-CZ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642833" y="1657434"/>
            <a:ext cx="3496193" cy="4525963"/>
          </a:xfrm>
        </p:spPr>
        <p:txBody>
          <a:bodyPr>
            <a:normAutofit lnSpcReduction="10000"/>
          </a:bodyPr>
          <a:lstStyle/>
          <a:p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Rozpoutala se válka za nezávislost. Na jedné straně stála řádná britská armáda, na straně druhé v podstatě farmáři </a:t>
            </a:r>
            <a:r>
              <a:rPr lang="cs-CZ" i="1" dirty="0" err="1" smtClean="0">
                <a:solidFill>
                  <a:schemeClr val="tx2">
                    <a:lumMod val="75000"/>
                  </a:schemeClr>
                </a:solidFill>
              </a:rPr>
              <a:t>atd.Šlo</a:t>
            </a: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 o značně nerovný střet</a:t>
            </a:r>
            <a:endParaRPr lang="cs-CZ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0" y="1657434"/>
            <a:ext cx="5616624" cy="436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9357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George Washington</a:t>
            </a:r>
            <a:endParaRPr lang="cs-CZ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4114800" cy="5544616"/>
          </a:xfrm>
        </p:spPr>
        <p:txBody>
          <a:bodyPr>
            <a:normAutofit lnSpcReduction="10000"/>
          </a:bodyPr>
          <a:lstStyle/>
          <a:p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</a:rPr>
              <a:t>Přesto ani v tomto období, kolem roku 1770, nebyl ještě přesvědčen o tom, že by se spory mezi kolonisty a Anglií měly řešit násilnou cestou. V roce 1775 se však neshody mezi oběma zeměmi vyostřily natolik, že došlo k prvním ozbrojeným střetům. 10. května 1775 se ve Filadelfii sešel Druhý kontinentální kongres, jehož účastníci, včetně něj, zaslali anglickému králi Jiřímu III. petici, v níž nabízeli několik kompromisních řešení. Zřejmě v očekávání toho, co bude následovat, byl 15. června 1775 jmenován vrchním velitelem kontinentálních milic. V prosinci 1775 britský král Jiří III. odmítl petici Američanů a označil je za povstalce, s nimiž zakázal jakékoli vyjednávání. Tímto okamžikem začala americká válka za nezávislost.</a:t>
            </a:r>
            <a:endParaRPr lang="cs-CZ" sz="18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61469"/>
            <a:ext cx="4136088" cy="3423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3732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La </a:t>
            </a:r>
            <a:r>
              <a:rPr lang="cs-CZ" b="1" i="1" dirty="0" err="1" smtClean="0">
                <a:solidFill>
                  <a:schemeClr val="tx2">
                    <a:lumMod val="75000"/>
                  </a:schemeClr>
                </a:solidFill>
              </a:rPr>
              <a:t>Fayette</a:t>
            </a:r>
            <a:endParaRPr lang="cs-CZ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1556792"/>
            <a:ext cx="4114800" cy="4525963"/>
          </a:xfrm>
        </p:spPr>
        <p:txBody>
          <a:bodyPr/>
          <a:lstStyle/>
          <a:p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Podle hesla -NEPŘÍTEL MÉHO NEPŘÍTELE JE MÝM PŘÍTELEM- pomáhá vojensky kolonistům Francie. Velí jim generál, který stál později v čele Národní gardy</a:t>
            </a:r>
            <a:endParaRPr lang="cs-CZ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12776"/>
            <a:ext cx="3456384" cy="4479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1596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68760"/>
            <a:ext cx="7566438" cy="496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51987" y="0"/>
            <a:ext cx="8229600" cy="1143000"/>
          </a:xfrm>
        </p:spPr>
        <p:txBody>
          <a:bodyPr/>
          <a:lstStyle/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Prohlášení nezávislosti-1776</a:t>
            </a:r>
            <a:endParaRPr lang="cs-CZ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6148" y="1052736"/>
            <a:ext cx="6181278" cy="4120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76148" y="5301208"/>
            <a:ext cx="63367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Prohlášení nezávislosti se stalo vzorem i pro francouzskou Deklaraci lidských práv a její myšlenky o občanské rovnosti, právu na spravedlnost atd. jsou  zahrnuty v ústavách všech moderních států</a:t>
            </a:r>
            <a:endParaRPr lang="cs-CZ" sz="2000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4425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3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3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Závěr</a:t>
            </a:r>
            <a:endParaRPr lang="cs-CZ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124745"/>
            <a:ext cx="4355976" cy="39429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8540" y="1141236"/>
            <a:ext cx="4675460" cy="2944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1615" y="1141236"/>
            <a:ext cx="4133850" cy="3425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271" y="3975100"/>
            <a:ext cx="6840537" cy="288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0194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9" dur="3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" presetClass="exit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3000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" presetClass="exit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3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2" dur="3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>
                <a:hlinkClick r:id="rId2"/>
              </a:rPr>
              <a:t>http://www.learner.org/interactives/historymap/images/colonists_map2.gif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http://upload.wikimedia.org/wikipedia/commons/thumb/5/52/Boston_Tea_Party_Currier_colored.jpg/220px-Boston_Tea_Party_Currier_colored.jpg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http://www.eamerika.cz/wp-content/uploads/usa_6_deklarace-nezavislosti.jpg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http://www.knihy-a.cz/wp-content/uploads/2011/04/fat1.jpg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http://files.novovek.webnode.cz/200000004-61252621eb/G.Washington.jpg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http://guestofaguest.com/wp-content/uploads/2011/09/one.jpg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http://cs.wikipedia.org/wiki/George_Washington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http://upload.wikimedia.org/wikipedia/commons/thumb/3/3f/Gilbert_du_Motier_Marquis_de_Lafayette.PNG/250px-Gilbert_du_Motier_Marquis_de_Lafayette.PNG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http://thumbs.dreamstime.com/thumb_593/13007982204o6h3o.jpg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http://www.backcountrytc.com/sitebuildercontent/sitebuilderpictures/MadeintheUSA/USA_flag_animated_.gif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http://5-h.wikispaces.com/file/view/usaMAP.gif/183020037/usaMAP.gif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5040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342</Words>
  <Application>Microsoft Office PowerPoint</Application>
  <PresentationFormat>Předvádění na obrazovce (4:3)</PresentationFormat>
  <Paragraphs>43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Výchozí návrh</vt:lpstr>
      <vt:lpstr>Prezentace aplikace PowerPoint</vt:lpstr>
      <vt:lpstr>Vznik USA</vt:lpstr>
      <vt:lpstr>Britské kolonie</vt:lpstr>
      <vt:lpstr>Bostonské pití čaje</vt:lpstr>
      <vt:lpstr>Válka za nezávislost</vt:lpstr>
      <vt:lpstr>George Washington</vt:lpstr>
      <vt:lpstr>La Fayette</vt:lpstr>
      <vt:lpstr>Prohlášení nezávislosti-1776</vt:lpstr>
      <vt:lpstr>Závěr</vt:lpstr>
      <vt:lpstr>Odkazy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Vznik USA</dc:title>
  <dc:creator>Učitel</dc:creator>
  <cp:lastModifiedBy>Učitel</cp:lastModifiedBy>
  <cp:revision>13</cp:revision>
  <dcterms:created xsi:type="dcterms:W3CDTF">2011-12-03T12:50:55Z</dcterms:created>
  <dcterms:modified xsi:type="dcterms:W3CDTF">2011-12-17T14:23:11Z</dcterms:modified>
</cp:coreProperties>
</file>