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mv" ContentType="video/x-ms-wm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0" y="-4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740F-DE80-4362-B1D7-1B057627B52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18824-DD0D-4028-AA18-BFC8B542C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138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740F-DE80-4362-B1D7-1B057627B52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18824-DD0D-4028-AA18-BFC8B542C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453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740F-DE80-4362-B1D7-1B057627B52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18824-DD0D-4028-AA18-BFC8B542C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3180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740F-DE80-4362-B1D7-1B057627B52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18824-DD0D-4028-AA18-BFC8B542C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478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740F-DE80-4362-B1D7-1B057627B52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18824-DD0D-4028-AA18-BFC8B542C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6697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740F-DE80-4362-B1D7-1B057627B52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18824-DD0D-4028-AA18-BFC8B542C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512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740F-DE80-4362-B1D7-1B057627B52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18824-DD0D-4028-AA18-BFC8B542C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503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740F-DE80-4362-B1D7-1B057627B52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18824-DD0D-4028-AA18-BFC8B542C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55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740F-DE80-4362-B1D7-1B057627B52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18824-DD0D-4028-AA18-BFC8B542C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742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740F-DE80-4362-B1D7-1B057627B52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18824-DD0D-4028-AA18-BFC8B542C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75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6E740F-DE80-4362-B1D7-1B057627B52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18824-DD0D-4028-AA18-BFC8B542C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3845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9522D8-AE79-45DE-B6BD-5A4F7059731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1490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464402-31F7-4AAA-AFA8-95A9C032BEE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01734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DEEE68-4F63-4AC2-9453-81E15704195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26641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681E58-C607-47A0-836A-67D611FD336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78890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D3710-0B86-4E86-B8CC-DA42A7EE373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00163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C0F56D-8BA1-484D-9E95-F96149C46C3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5406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7CF2AF-2862-4067-BFB1-2BDE72A50E1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87049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F809E-EF6E-4ADA-BE77-38EC25A824D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4929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3133C1-21A5-4A1D-B03D-D733A0ED322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3596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FD1600-2826-4309-A151-9133F76AECE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88746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F71F6D-6983-4DD0-92B2-47B2CB447E2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48882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7CD568-04D1-4A9A-A51C-42CBCFB1AC6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420238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 preserve="1">
  <p:cSld name="Nadpis, 2 obsahy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166839-965C-4FC6-A8F5-55BB8B6BA76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9381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883260-63C3-4490-B795-447F47CFD9F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31138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935446-6E5E-4A34-B1FF-9686560F5A8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4691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247000" r="-24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6E740F-DE80-4362-B1D7-1B057627B528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118824-DD0D-4028-AA18-BFC8B542C6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879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FFF00"/>
            </a:gs>
            <a:gs pos="34000">
              <a:srgbClr val="FFFF00"/>
            </a:gs>
            <a:gs pos="67000">
              <a:srgbClr val="FFC000"/>
            </a:gs>
            <a:gs pos="100000">
              <a:srgbClr val="FF0000"/>
            </a:gs>
          </a:gsLst>
          <a:lin ang="36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8439EC1-07D4-4575-BDB1-D6C953DE7520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2182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i4MniRMsY7Y" TargetMode="External"/><Relationship Id="rId3" Type="http://schemas.openxmlformats.org/officeDocument/2006/relationships/hyperlink" Target="http://www.worldatlas.com/webimage/countrys/namerica/caribb/htcarib.gif" TargetMode="External"/><Relationship Id="rId7" Type="http://schemas.openxmlformats.org/officeDocument/2006/relationships/hyperlink" Target="http://cs.wikipedia.org/wiki/Haiti" TargetMode="External"/><Relationship Id="rId2" Type="http://schemas.openxmlformats.org/officeDocument/2006/relationships/hyperlink" Target="http://www.vlajky-statu.cz/data/vlajky/vlajka-haiti-1100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ade.ic.cz/2rocnik/obrazky%20ob/spkolonie.JPG" TargetMode="External"/><Relationship Id="rId5" Type="http://schemas.openxmlformats.org/officeDocument/2006/relationships/hyperlink" Target="http://www.mapysveta.eu/images/amerika_latinska_amerika_politicka_mapa_1990.gif" TargetMode="External"/><Relationship Id="rId4" Type="http://schemas.openxmlformats.org/officeDocument/2006/relationships/hyperlink" Target="http://www.militaryheritage.com/images/bolivar2.jpg" TargetMode="External"/><Relationship Id="rId9" Type="http://schemas.openxmlformats.org/officeDocument/2006/relationships/hyperlink" Target="http://cs.wikipedia.org/wiki/Simon_Bol%C3%ADva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43" name="Group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7369022"/>
              </p:ext>
            </p:extLst>
          </p:nvPr>
        </p:nvGraphicFramePr>
        <p:xfrm>
          <a:off x="971550" y="1069975"/>
          <a:ext cx="7200900" cy="4719637"/>
        </p:xfrm>
        <a:graphic>
          <a:graphicData uri="http://schemas.openxmlformats.org/drawingml/2006/table">
            <a:tbl>
              <a:tblPr/>
              <a:tblGrid>
                <a:gridCol w="1630363"/>
                <a:gridCol w="5570537"/>
              </a:tblGrid>
              <a:tr h="51759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Jiří Kozák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1936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Leden 2012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823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51118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společnost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Dějepis</a:t>
                      </a: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419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–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učebního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Národní hnutí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5975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Pomocí prezentace s výkladem zpracovávají poznámky a získávají vědomosti o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národním hnutí v Latinské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americe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26" marB="45726" horzOverflow="overflow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167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Národní hnutí</a:t>
            </a:r>
            <a:endParaRPr lang="cs-CZ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772816"/>
            <a:ext cx="6515473" cy="4341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3108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Haiti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2962672" cy="4525963"/>
          </a:xfrm>
        </p:spPr>
        <p:txBody>
          <a:bodyPr>
            <a:noAutofit/>
          </a:bodyPr>
          <a:lstStyle/>
          <a:p>
            <a:r>
              <a:rPr lang="cs-CZ" sz="1200" b="1" dirty="0" smtClean="0"/>
              <a:t>K práci na plantážích se začali přivážet černošští otroci z Afriky. V 17. století se na severozápadě ostrova (na území dnešního státu Haiti), začali usazovat piráti, především francouzští a v roce 1697 bylo území prohlášeno francouzskou kolonií.</a:t>
            </a:r>
          </a:p>
          <a:p>
            <a:endParaRPr lang="cs-CZ" sz="1200" b="1" dirty="0" smtClean="0"/>
          </a:p>
          <a:p>
            <a:r>
              <a:rPr lang="cs-CZ" sz="1200" b="1" dirty="0" smtClean="0"/>
              <a:t>Zatímco východní španělská strana ostrova byla poměrně zanedbána, francouzská strana prosperovala a stala se nejbohatší kolonií v celé Americe, odkud se vyváželo velké množství cukru a kávy. Po Velké francouzské revoluci došlo k obrovskému povstání černochů a mulatů. Otrok </a:t>
            </a:r>
            <a:r>
              <a:rPr lang="cs-CZ" sz="1200" b="1" dirty="0" err="1" smtClean="0"/>
              <a:t>Toussaint</a:t>
            </a:r>
            <a:r>
              <a:rPr lang="cs-CZ" sz="1200" b="1" dirty="0" smtClean="0"/>
              <a:t> </a:t>
            </a:r>
            <a:r>
              <a:rPr lang="cs-CZ" sz="1200" b="1" dirty="0" err="1" smtClean="0"/>
              <a:t>Louverture</a:t>
            </a:r>
            <a:r>
              <a:rPr lang="cs-CZ" sz="1200" b="1" dirty="0" smtClean="0"/>
              <a:t> jako vůdce povstalců ovládl roku 1791 francouzskou i východní španělskou část ostrova a vládl zde jako guvernér. V roce 1802 byl zajat Francouzi. Další povstání vedené černochem </a:t>
            </a:r>
            <a:r>
              <a:rPr lang="cs-CZ" sz="1200" b="1" dirty="0" err="1" smtClean="0"/>
              <a:t>Dessalinesem</a:t>
            </a:r>
            <a:r>
              <a:rPr lang="cs-CZ" sz="1200" b="1" dirty="0" smtClean="0"/>
              <a:t> vyhnalo Francouze ze země a 1. ledna 1804 byla vyhlášena nezávislost, po USA druhá na americkém kontinentu. </a:t>
            </a:r>
          </a:p>
          <a:p>
            <a:endParaRPr lang="cs-CZ" sz="12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988840"/>
            <a:ext cx="4524375" cy="333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191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Simon Bolívar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64088" y="1600200"/>
            <a:ext cx="3322712" cy="4525963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err="1" smtClean="0"/>
              <a:t>Simón</a:t>
            </a:r>
            <a:r>
              <a:rPr lang="cs-CZ" b="1" dirty="0" smtClean="0"/>
              <a:t> José Antonio de la </a:t>
            </a:r>
            <a:r>
              <a:rPr lang="cs-CZ" b="1" dirty="0" err="1" smtClean="0"/>
              <a:t>Santísima</a:t>
            </a:r>
            <a:r>
              <a:rPr lang="cs-CZ" b="1" dirty="0" smtClean="0"/>
              <a:t> Trinidad Bolívar y </a:t>
            </a:r>
            <a:r>
              <a:rPr lang="cs-CZ" b="1" dirty="0" err="1" smtClean="0"/>
              <a:t>Palacios</a:t>
            </a:r>
            <a:r>
              <a:rPr lang="cs-CZ" b="1" dirty="0" smtClean="0"/>
              <a:t> Ponte Blanco [</a:t>
            </a:r>
            <a:r>
              <a:rPr lang="cs-CZ" b="1" dirty="0" err="1" smtClean="0"/>
              <a:t>bolibar</a:t>
            </a:r>
            <a:r>
              <a:rPr lang="cs-CZ" b="1" dirty="0" smtClean="0"/>
              <a:t>] (24. července 1783 San </a:t>
            </a:r>
            <a:r>
              <a:rPr lang="cs-CZ" b="1" dirty="0" err="1" smtClean="0"/>
              <a:t>Mateo</a:t>
            </a:r>
            <a:r>
              <a:rPr lang="cs-CZ" b="1" dirty="0" smtClean="0"/>
              <a:t> u Caracasu, Nová Granada, dnes Venezuela – 17. prosince 1830 Santa Marta, Kolumbie) byl venezuelský generál a politik, jeden z hlavních představitelů jihoamerického boje za nezávislost na Španělsku.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84784"/>
            <a:ext cx="3240360" cy="4962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6693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Amerika</a:t>
            </a:r>
            <a:endParaRPr lang="cs-CZ" b="1" i="1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6" y="1628800"/>
            <a:ext cx="9024620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603614"/>
            <a:ext cx="4231859" cy="51372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8585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0"/>
            <a:ext cx="7772400" cy="1470025"/>
          </a:xfrm>
        </p:spPr>
        <p:txBody>
          <a:bodyPr/>
          <a:lstStyle/>
          <a:p>
            <a:r>
              <a:rPr lang="cs-CZ" b="1" i="1" dirty="0" smtClean="0"/>
              <a:t>Závěr</a:t>
            </a:r>
            <a:endParaRPr lang="cs-CZ" b="1" i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403648" y="1124744"/>
            <a:ext cx="6400800" cy="1752600"/>
          </a:xfrm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Svoboda včera i dnes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6" name="POLYNESIE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286000" y="1714500"/>
            <a:ext cx="4572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557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13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/>
              </a:rPr>
              <a:t>http://www.vlajky-statu.cz/data/vlajky/vlajka-haiti-1100.gif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http://www.worldatlas.com/webimage/countrys/namerica/caribb/htcarib.gif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http://www.militaryheritage.com/images/bolivar2.jpg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http://www.mapysveta.eu/images/amerika_latinska_amerika_politicka_mapa_1990.gif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http://www.rade.ic.cz/2rocnik/obrazky%20ob/spkolonie.JPG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http://cs.wikipedia.org/wiki/Haiti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http://www.youtube.com/watch?v=i4MniRMsY7Y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http://cs.wikipedia.org/wiki/Simon_Bol%C3%ADvar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8242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276</Words>
  <Application>Microsoft Office PowerPoint</Application>
  <PresentationFormat>Předvádění na obrazovce (4:3)</PresentationFormat>
  <Paragraphs>36</Paragraphs>
  <Slides>7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Výchozí návrh</vt:lpstr>
      <vt:lpstr>Prezentace aplikace PowerPoint</vt:lpstr>
      <vt:lpstr>Národní hnutí</vt:lpstr>
      <vt:lpstr>Haiti</vt:lpstr>
      <vt:lpstr>Simon Bolívar</vt:lpstr>
      <vt:lpstr>Amerika</vt:lpstr>
      <vt:lpstr>Závěr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Národní hnutí</dc:title>
  <dc:creator>Jiri</dc:creator>
  <cp:lastModifiedBy>Jiri</cp:lastModifiedBy>
  <cp:revision>8</cp:revision>
  <dcterms:created xsi:type="dcterms:W3CDTF">2011-12-30T13:31:30Z</dcterms:created>
  <dcterms:modified xsi:type="dcterms:W3CDTF">2011-12-30T14:31:10Z</dcterms:modified>
</cp:coreProperties>
</file>