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PaedDr. Jana Čechová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VY_32_INOVACE_4A04M1_Rozklad </a:t>
          </a:r>
          <a:r>
            <a:rPr lang="cs-CZ" dirty="0" smtClean="0"/>
            <a:t>čísel 2-5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Rozklad čísel 2-5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 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16EB587-8EDA-45F2-B201-3313E2F37462}" type="presOf" srcId="{C73C7642-F245-4585-8F88-243F9FAEF6CA}" destId="{59F530CB-4999-43B3-A00D-6AB53886BD77}" srcOrd="1" destOrd="0" presId="urn:microsoft.com/office/officeart/2005/8/layout/target3"/>
    <dgm:cxn modelId="{2204A49B-B9DD-46E2-A972-D57377462F60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6B14774C-94AD-47DC-9504-B59AB1E0ED8A}" type="presOf" srcId="{EBC41103-E2E5-4D48-9B4B-425520D3D098}" destId="{3BA01B75-849B-4716-8BCD-084A86FF328F}" srcOrd="0" destOrd="0" presId="urn:microsoft.com/office/officeart/2005/8/layout/target3"/>
    <dgm:cxn modelId="{19FDF44E-9440-4773-B04E-3C197DD31745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00FABFC-DA23-4DE7-B05C-55240DD04F7A}" type="presOf" srcId="{EBC41103-E2E5-4D48-9B4B-425520D3D098}" destId="{A27B6496-BF1B-4384-9217-9659064D5D6A}" srcOrd="1" destOrd="0" presId="urn:microsoft.com/office/officeart/2005/8/layout/target3"/>
    <dgm:cxn modelId="{C9039FDA-8635-4227-8C65-F3983BDC0ED9}" type="presOf" srcId="{019433A1-1324-4DE1-9E6F-32B851095F74}" destId="{E7297F21-D4FD-4A41-AE58-814D01A6B5E7}" srcOrd="1" destOrd="0" presId="urn:microsoft.com/office/officeart/2005/8/layout/target3"/>
    <dgm:cxn modelId="{085A4D62-8B3A-4FB4-8B20-C6BF6A634EA6}" type="presOf" srcId="{FBBFC3EA-9D9D-4F3A-BEA6-9C2C0E46BF20}" destId="{832BF48F-0145-4429-9E02-8FCA946CCE9E}" srcOrd="1" destOrd="0" presId="urn:microsoft.com/office/officeart/2005/8/layout/target3"/>
    <dgm:cxn modelId="{1378B8A2-AEF4-439C-A8DE-5D64176D8858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6B44510A-332B-46D5-922F-33B243B489ED}" type="presOf" srcId="{C73C7642-F245-4585-8F88-243F9FAEF6CA}" destId="{9A9B6F4F-B6FF-4F2D-B640-A8473E589523}" srcOrd="0" destOrd="0" presId="urn:microsoft.com/office/officeart/2005/8/layout/target3"/>
    <dgm:cxn modelId="{ECA97415-B98D-4AB1-8D88-A2EC757DDA53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D3D6054-C7EA-4DA6-B1EC-94700FC553AA}" type="presOf" srcId="{445C7998-7549-48B0-BD68-D4F0167F02E5}" destId="{BC35EE03-4121-4EF9-923D-7CB6D30D358D}" srcOrd="0" destOrd="0" presId="urn:microsoft.com/office/officeart/2005/8/layout/target3"/>
    <dgm:cxn modelId="{9E6A8186-EB8F-42AE-888A-26DF3B23A285}" type="presParOf" srcId="{71045F8C-00FA-488E-A7BD-E2E6753D979D}" destId="{3577EC6B-C980-4F34-8C69-4365E7B8FC8C}" srcOrd="0" destOrd="0" presId="urn:microsoft.com/office/officeart/2005/8/layout/target3"/>
    <dgm:cxn modelId="{1F0D3DB4-6917-4C15-B9DD-51E2D72003D7}" type="presParOf" srcId="{71045F8C-00FA-488E-A7BD-E2E6753D979D}" destId="{6940EB87-DC1D-4BC3-9408-9AC2E1FFC039}" srcOrd="1" destOrd="0" presId="urn:microsoft.com/office/officeart/2005/8/layout/target3"/>
    <dgm:cxn modelId="{EDCFF321-2F93-4EB8-A380-E88549E937A0}" type="presParOf" srcId="{71045F8C-00FA-488E-A7BD-E2E6753D979D}" destId="{BC35EE03-4121-4EF9-923D-7CB6D30D358D}" srcOrd="2" destOrd="0" presId="urn:microsoft.com/office/officeart/2005/8/layout/target3"/>
    <dgm:cxn modelId="{A866613C-D382-4BC3-A6B2-8D4435293B23}" type="presParOf" srcId="{71045F8C-00FA-488E-A7BD-E2E6753D979D}" destId="{C95EEA27-3CBF-4645-A92D-9D8AF5C1CBFC}" srcOrd="3" destOrd="0" presId="urn:microsoft.com/office/officeart/2005/8/layout/target3"/>
    <dgm:cxn modelId="{9991DB31-DECE-48A4-9E7F-51E1F99F45EE}" type="presParOf" srcId="{71045F8C-00FA-488E-A7BD-E2E6753D979D}" destId="{851BB866-B6AE-4566-893F-4C635BA974FC}" srcOrd="4" destOrd="0" presId="urn:microsoft.com/office/officeart/2005/8/layout/target3"/>
    <dgm:cxn modelId="{CA3A3395-C9D0-4ACB-A43E-2699D8EB64BC}" type="presParOf" srcId="{71045F8C-00FA-488E-A7BD-E2E6753D979D}" destId="{643EA938-EDE0-4533-ACCC-D2BD6F3A527C}" srcOrd="5" destOrd="0" presId="urn:microsoft.com/office/officeart/2005/8/layout/target3"/>
    <dgm:cxn modelId="{0D109145-DB2A-470B-9006-1B90B6EFB24B}" type="presParOf" srcId="{71045F8C-00FA-488E-A7BD-E2E6753D979D}" destId="{92F31B18-D66D-4CC7-89B9-378928DE877D}" srcOrd="6" destOrd="0" presId="urn:microsoft.com/office/officeart/2005/8/layout/target3"/>
    <dgm:cxn modelId="{E08D387B-A776-4E00-AF33-794AD1D920FE}" type="presParOf" srcId="{71045F8C-00FA-488E-A7BD-E2E6753D979D}" destId="{902074E1-B931-4618-97F1-FADBE82E9C3C}" srcOrd="7" destOrd="0" presId="urn:microsoft.com/office/officeart/2005/8/layout/target3"/>
    <dgm:cxn modelId="{D7FD5DC1-756F-4922-BC78-E8157A6664CD}" type="presParOf" srcId="{71045F8C-00FA-488E-A7BD-E2E6753D979D}" destId="{A3817367-F2BC-482F-8832-FA00B51DCCF3}" srcOrd="8" destOrd="0" presId="urn:microsoft.com/office/officeart/2005/8/layout/target3"/>
    <dgm:cxn modelId="{A1308126-0915-4ABD-96C1-1F72EA4D0432}" type="presParOf" srcId="{71045F8C-00FA-488E-A7BD-E2E6753D979D}" destId="{2DD79E57-A63E-47D4-A1AB-6DF333476AD4}" srcOrd="9" destOrd="0" presId="urn:microsoft.com/office/officeart/2005/8/layout/target3"/>
    <dgm:cxn modelId="{97064E2E-8587-45F3-BBB8-1DEF47653970}" type="presParOf" srcId="{71045F8C-00FA-488E-A7BD-E2E6753D979D}" destId="{648967D3-ED80-4214-8D87-4E7012561E4A}" srcOrd="10" destOrd="0" presId="urn:microsoft.com/office/officeart/2005/8/layout/target3"/>
    <dgm:cxn modelId="{59DE6E07-DEAD-4D82-B5CF-DDE964FEF2F9}" type="presParOf" srcId="{71045F8C-00FA-488E-A7BD-E2E6753D979D}" destId="{9A9B6F4F-B6FF-4F2D-B640-A8473E589523}" srcOrd="11" destOrd="0" presId="urn:microsoft.com/office/officeart/2005/8/layout/target3"/>
    <dgm:cxn modelId="{24B51FA5-A1D0-4E04-A422-D22A2930CC2C}" type="presParOf" srcId="{71045F8C-00FA-488E-A7BD-E2E6753D979D}" destId="{13BD0FAF-9F2C-4708-9E63-A8E8E5252943}" srcOrd="12" destOrd="0" presId="urn:microsoft.com/office/officeart/2005/8/layout/target3"/>
    <dgm:cxn modelId="{8B036D53-905F-40C9-8524-C24AB10C7666}" type="presParOf" srcId="{71045F8C-00FA-488E-A7BD-E2E6753D979D}" destId="{6821E7C9-5E4B-45FA-8F82-01E6F26FAA25}" srcOrd="13" destOrd="0" presId="urn:microsoft.com/office/officeart/2005/8/layout/target3"/>
    <dgm:cxn modelId="{031496DF-A4A8-4E0A-861B-00E53912E220}" type="presParOf" srcId="{71045F8C-00FA-488E-A7BD-E2E6753D979D}" destId="{3BA01B75-849B-4716-8BCD-084A86FF328F}" srcOrd="14" destOrd="0" presId="urn:microsoft.com/office/officeart/2005/8/layout/target3"/>
    <dgm:cxn modelId="{D70DEAB4-00CF-4035-801D-08CF0D5C1AC0}" type="presParOf" srcId="{71045F8C-00FA-488E-A7BD-E2E6753D979D}" destId="{4D19AB04-24FA-40C2-B203-52AE3D15E171}" srcOrd="15" destOrd="0" presId="urn:microsoft.com/office/officeart/2005/8/layout/target3"/>
    <dgm:cxn modelId="{CA9DA0F9-7AF8-4923-8A61-406D82BAAE76}" type="presParOf" srcId="{71045F8C-00FA-488E-A7BD-E2E6753D979D}" destId="{832BF48F-0145-4429-9E02-8FCA946CCE9E}" srcOrd="16" destOrd="0" presId="urn:microsoft.com/office/officeart/2005/8/layout/target3"/>
    <dgm:cxn modelId="{0F091991-0494-454A-AAAF-A278428002AC}" type="presParOf" srcId="{71045F8C-00FA-488E-A7BD-E2E6753D979D}" destId="{E7297F21-D4FD-4A41-AE58-814D01A6B5E7}" srcOrd="17" destOrd="0" presId="urn:microsoft.com/office/officeart/2005/8/layout/target3"/>
    <dgm:cxn modelId="{736CD501-C902-483D-B132-E798CE42B640}" type="presParOf" srcId="{71045F8C-00FA-488E-A7BD-E2E6753D979D}" destId="{59F530CB-4999-43B3-A00D-6AB53886BD77}" srcOrd="18" destOrd="0" presId="urn:microsoft.com/office/officeart/2005/8/layout/target3"/>
    <dgm:cxn modelId="{F13AF864-2034-4B21-AFB7-1AAA0BEFE83A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PaedDr. Jana Čechová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VY_32_INOVACE_4A04M1_Rozklad </a:t>
          </a:r>
          <a:r>
            <a:rPr lang="cs-CZ" sz="1800" kern="1200" dirty="0" smtClean="0"/>
            <a:t>čísel 2-5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Rozklad čísel 2-5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 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01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6225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113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18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879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51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85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86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698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93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885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3AB94-136E-4D70-BF23-42D37465A9F3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2971C-198A-41D2-AE5D-7FDF240753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095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723316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5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Určeno pro 1</a:t>
            </a:r>
            <a:r>
              <a:rPr lang="cs-CZ" dirty="0" smtClean="0"/>
              <a:t>. ročník </a:t>
            </a:r>
            <a:r>
              <a:rPr lang="cs-CZ" dirty="0" smtClean="0"/>
              <a:t>ZŠ.</a:t>
            </a:r>
          </a:p>
          <a:p>
            <a:r>
              <a:rPr lang="cs-CZ" dirty="0" smtClean="0"/>
              <a:t>Interaktivní materiál vytvořený pro použití na interaktivní tabuli.</a:t>
            </a:r>
          </a:p>
          <a:p>
            <a:r>
              <a:rPr lang="cs-CZ" dirty="0" smtClean="0"/>
              <a:t>Pomůcky – fixa na tabuli (nebo využít funkce pero v </a:t>
            </a:r>
            <a:r>
              <a:rPr lang="cs-CZ" dirty="0" smtClean="0"/>
              <a:t>PowerPointu</a:t>
            </a:r>
            <a:r>
              <a:rPr lang="cs-CZ" dirty="0" smtClean="0"/>
              <a:t>), žáci si připraví kartičky ze souboru „tečky a číslice“, mohou využít mazací tabulky.</a:t>
            </a:r>
          </a:p>
          <a:p>
            <a:r>
              <a:rPr lang="cs-CZ" dirty="0" smtClean="0"/>
              <a:t>Inovace – aktivizace žáků, přehledná prezentace učiva s okamžitou kontrolou.</a:t>
            </a:r>
          </a:p>
          <a:p>
            <a:r>
              <a:rPr lang="cs-CZ" dirty="0" smtClean="0"/>
              <a:t>Metodické pokyny – na snímku 3 a 4 žáci doplní číslo počtu jablíček (hvězdiček), poté dokreslí potřebný počet obrázků a dopíší druhé číslo rozkladu. Na snímku 5 procvičujeme učivo bez použití názoru. Žáci tažením přesunují správné objekty s čísly na místo. Po celou dobu práce žáci pracují zároveň s kartičkami – ukazují správná čísla, nebo mohou rozklady zapisovat na tabulky. Podle tabule okamžitě kontrolují správnost své práce.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444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hnutý pruh 1"/>
          <p:cNvSpPr/>
          <p:nvPr/>
        </p:nvSpPr>
        <p:spPr>
          <a:xfrm>
            <a:off x="827584" y="836712"/>
            <a:ext cx="1728192" cy="864096"/>
          </a:xfrm>
          <a:prstGeom prst="blockArc">
            <a:avLst>
              <a:gd name="adj1" fmla="val 106331"/>
              <a:gd name="adj2" fmla="val 10863751"/>
              <a:gd name="adj3" fmla="val 290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Ohnutý pruh 2"/>
          <p:cNvSpPr/>
          <p:nvPr/>
        </p:nvSpPr>
        <p:spPr>
          <a:xfrm>
            <a:off x="3419872" y="836712"/>
            <a:ext cx="1728192" cy="864096"/>
          </a:xfrm>
          <a:prstGeom prst="blockArc">
            <a:avLst>
              <a:gd name="adj1" fmla="val 106331"/>
              <a:gd name="adj2" fmla="val 10863751"/>
              <a:gd name="adj3" fmla="val 290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Ohnutý pruh 3"/>
          <p:cNvSpPr/>
          <p:nvPr/>
        </p:nvSpPr>
        <p:spPr>
          <a:xfrm>
            <a:off x="5868144" y="836712"/>
            <a:ext cx="1728192" cy="864096"/>
          </a:xfrm>
          <a:prstGeom prst="blockArc">
            <a:avLst>
              <a:gd name="adj1" fmla="val 106331"/>
              <a:gd name="adj2" fmla="val 10863751"/>
              <a:gd name="adj3" fmla="val 290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Ohnutý pruh 4"/>
          <p:cNvSpPr/>
          <p:nvPr/>
        </p:nvSpPr>
        <p:spPr>
          <a:xfrm>
            <a:off x="1529532" y="3861048"/>
            <a:ext cx="1728192" cy="864096"/>
          </a:xfrm>
          <a:prstGeom prst="blockArc">
            <a:avLst>
              <a:gd name="adj1" fmla="val 106331"/>
              <a:gd name="adj2" fmla="val 10863751"/>
              <a:gd name="adj3" fmla="val 290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hnutý pruh 5"/>
          <p:cNvSpPr/>
          <p:nvPr/>
        </p:nvSpPr>
        <p:spPr>
          <a:xfrm>
            <a:off x="5436096" y="3861048"/>
            <a:ext cx="1728192" cy="864096"/>
          </a:xfrm>
          <a:prstGeom prst="blockArc">
            <a:avLst>
              <a:gd name="adj1" fmla="val 106331"/>
              <a:gd name="adj2" fmla="val 10863751"/>
              <a:gd name="adj3" fmla="val 290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1259632" y="21328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1691680" y="21328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6300192" y="215800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1844080" y="52030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5868144" y="519923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3885580" y="215800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276128" y="52030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6300192" y="52030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6732240" y="215800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4343276" y="215800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edmiúhelník 27"/>
          <p:cNvSpPr/>
          <p:nvPr/>
        </p:nvSpPr>
        <p:spPr>
          <a:xfrm>
            <a:off x="1463080" y="1772816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9" name="Sedmiúhelník 28"/>
          <p:cNvSpPr/>
          <p:nvPr/>
        </p:nvSpPr>
        <p:spPr>
          <a:xfrm>
            <a:off x="6516216" y="1772816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0" name="Sedmiúhelník 29"/>
          <p:cNvSpPr/>
          <p:nvPr/>
        </p:nvSpPr>
        <p:spPr>
          <a:xfrm>
            <a:off x="4102100" y="174766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1" name="Sedmiúhelník 30"/>
          <p:cNvSpPr/>
          <p:nvPr/>
        </p:nvSpPr>
        <p:spPr>
          <a:xfrm>
            <a:off x="2060104" y="481786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Sedmiúhelník 31"/>
          <p:cNvSpPr/>
          <p:nvPr/>
        </p:nvSpPr>
        <p:spPr>
          <a:xfrm>
            <a:off x="6074544" y="481404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35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284" y="882824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82824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76" y="836712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556" y="836712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408" y="979004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388" y="836712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Jana\AppData\Local\Microsoft\Windows\Temporary Internet Files\Content.IE5\3ZNLZ5F9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28" y="3861048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16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268288" y="67469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6cípá hvězda 2"/>
          <p:cNvSpPr/>
          <p:nvPr/>
        </p:nvSpPr>
        <p:spPr>
          <a:xfrm>
            <a:off x="614016" y="962726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láček 3"/>
          <p:cNvSpPr/>
          <p:nvPr/>
        </p:nvSpPr>
        <p:spPr>
          <a:xfrm>
            <a:off x="2597696" y="67469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áček 4"/>
          <p:cNvSpPr/>
          <p:nvPr/>
        </p:nvSpPr>
        <p:spPr>
          <a:xfrm>
            <a:off x="4860032" y="67469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áček 5"/>
          <p:cNvSpPr/>
          <p:nvPr/>
        </p:nvSpPr>
        <p:spPr>
          <a:xfrm>
            <a:off x="7092280" y="67469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áček 6"/>
          <p:cNvSpPr/>
          <p:nvPr/>
        </p:nvSpPr>
        <p:spPr>
          <a:xfrm>
            <a:off x="268288" y="400506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áček 7"/>
          <p:cNvSpPr/>
          <p:nvPr/>
        </p:nvSpPr>
        <p:spPr>
          <a:xfrm>
            <a:off x="2597696" y="400506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áček 8"/>
          <p:cNvSpPr/>
          <p:nvPr/>
        </p:nvSpPr>
        <p:spPr>
          <a:xfrm>
            <a:off x="4860032" y="400506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áček 9"/>
          <p:cNvSpPr/>
          <p:nvPr/>
        </p:nvSpPr>
        <p:spPr>
          <a:xfrm>
            <a:off x="7092280" y="4005064"/>
            <a:ext cx="1872208" cy="936104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6cípá hvězda 10"/>
          <p:cNvSpPr/>
          <p:nvPr/>
        </p:nvSpPr>
        <p:spPr>
          <a:xfrm>
            <a:off x="5616116" y="1156426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6cípá hvězda 11"/>
          <p:cNvSpPr/>
          <p:nvPr/>
        </p:nvSpPr>
        <p:spPr>
          <a:xfrm>
            <a:off x="5436096" y="800708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6cípá hvězda 12"/>
          <p:cNvSpPr/>
          <p:nvPr/>
        </p:nvSpPr>
        <p:spPr>
          <a:xfrm>
            <a:off x="5076056" y="962726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6cípá hvězda 13"/>
          <p:cNvSpPr/>
          <p:nvPr/>
        </p:nvSpPr>
        <p:spPr>
          <a:xfrm>
            <a:off x="7349344" y="922524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6cípá hvězda 14"/>
          <p:cNvSpPr/>
          <p:nvPr/>
        </p:nvSpPr>
        <p:spPr>
          <a:xfrm>
            <a:off x="844352" y="4505412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6cípá hvězda 15"/>
          <p:cNvSpPr/>
          <p:nvPr/>
        </p:nvSpPr>
        <p:spPr>
          <a:xfrm>
            <a:off x="611560" y="4181376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6cípá hvězda 16"/>
          <p:cNvSpPr/>
          <p:nvPr/>
        </p:nvSpPr>
        <p:spPr>
          <a:xfrm>
            <a:off x="3500376" y="4473116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6cípá hvězda 17"/>
          <p:cNvSpPr/>
          <p:nvPr/>
        </p:nvSpPr>
        <p:spPr>
          <a:xfrm>
            <a:off x="3096668" y="4459294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6cípá hvězda 18"/>
          <p:cNvSpPr/>
          <p:nvPr/>
        </p:nvSpPr>
        <p:spPr>
          <a:xfrm>
            <a:off x="3851920" y="4121578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6cípá hvězda 19"/>
          <p:cNvSpPr/>
          <p:nvPr/>
        </p:nvSpPr>
        <p:spPr>
          <a:xfrm>
            <a:off x="3276688" y="4021460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6cípá hvězda 20"/>
          <p:cNvSpPr/>
          <p:nvPr/>
        </p:nvSpPr>
        <p:spPr>
          <a:xfrm>
            <a:off x="2847492" y="4147958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6cípá hvězda 21"/>
          <p:cNvSpPr/>
          <p:nvPr/>
        </p:nvSpPr>
        <p:spPr>
          <a:xfrm>
            <a:off x="7719628" y="4473116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6cípá hvězda 22"/>
          <p:cNvSpPr/>
          <p:nvPr/>
        </p:nvSpPr>
        <p:spPr>
          <a:xfrm>
            <a:off x="7740352" y="4121578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6cípá hvězda 23"/>
          <p:cNvSpPr/>
          <p:nvPr/>
        </p:nvSpPr>
        <p:spPr>
          <a:xfrm>
            <a:off x="7380312" y="4311098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6cípá hvězda 25"/>
          <p:cNvSpPr/>
          <p:nvPr/>
        </p:nvSpPr>
        <p:spPr>
          <a:xfrm>
            <a:off x="1047640" y="1151124"/>
            <a:ext cx="360040" cy="324036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se šipkou 26"/>
          <p:cNvCxnSpPr/>
          <p:nvPr/>
        </p:nvCxnSpPr>
        <p:spPr>
          <a:xfrm flipH="1">
            <a:off x="747788" y="211953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884908" y="536790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3276328" y="543202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H="1">
            <a:off x="5436096" y="5457304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>
            <a:off x="7671048" y="547012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H="1">
            <a:off x="3202348" y="213223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>
            <a:off x="5404892" y="21328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H="1">
            <a:off x="7668344" y="21328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1179836" y="211953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>
            <a:off x="1313136" y="536790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3680396" y="5432028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>
            <a:off x="5868144" y="5457304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8100392" y="5445224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>
            <a:off x="3644392" y="213223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>
            <a:off x="5836940" y="21328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8100392" y="2132856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Sedmiúhelník 42"/>
          <p:cNvSpPr/>
          <p:nvPr/>
        </p:nvSpPr>
        <p:spPr>
          <a:xfrm>
            <a:off x="964024" y="173434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5" name="Sedmiúhelník 44"/>
          <p:cNvSpPr/>
          <p:nvPr/>
        </p:nvSpPr>
        <p:spPr>
          <a:xfrm>
            <a:off x="1084536" y="4981352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46" name="Sedmiúhelník 45"/>
          <p:cNvSpPr/>
          <p:nvPr/>
        </p:nvSpPr>
        <p:spPr>
          <a:xfrm>
            <a:off x="3418372" y="174766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7" name="Sedmiúhelník 46"/>
          <p:cNvSpPr/>
          <p:nvPr/>
        </p:nvSpPr>
        <p:spPr>
          <a:xfrm>
            <a:off x="5626968" y="173434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8" name="Sedmiúhelník 47"/>
          <p:cNvSpPr/>
          <p:nvPr/>
        </p:nvSpPr>
        <p:spPr>
          <a:xfrm>
            <a:off x="7876828" y="1734344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9" name="Sedmiúhelník 48"/>
          <p:cNvSpPr/>
          <p:nvPr/>
        </p:nvSpPr>
        <p:spPr>
          <a:xfrm>
            <a:off x="3469656" y="5046836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50" name="Sedmiúhelník 49"/>
          <p:cNvSpPr/>
          <p:nvPr/>
        </p:nvSpPr>
        <p:spPr>
          <a:xfrm>
            <a:off x="5639544" y="5072112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51" name="Sedmiúhelník 50"/>
          <p:cNvSpPr/>
          <p:nvPr/>
        </p:nvSpPr>
        <p:spPr>
          <a:xfrm>
            <a:off x="7887072" y="5060032"/>
            <a:ext cx="457200" cy="385192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9518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43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624228" y="2511140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3" name="Obdélník 2"/>
          <p:cNvSpPr/>
          <p:nvPr/>
        </p:nvSpPr>
        <p:spPr>
          <a:xfrm>
            <a:off x="6624228" y="3326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5" name="Obdélník 4"/>
          <p:cNvSpPr/>
          <p:nvPr/>
        </p:nvSpPr>
        <p:spPr>
          <a:xfrm>
            <a:off x="6624228" y="4864708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2</a:t>
            </a:r>
          </a:p>
        </p:txBody>
      </p:sp>
      <p:sp>
        <p:nvSpPr>
          <p:cNvPr id="6" name="Obdélník 5"/>
          <p:cNvSpPr/>
          <p:nvPr/>
        </p:nvSpPr>
        <p:spPr>
          <a:xfrm>
            <a:off x="4391842" y="3029726"/>
            <a:ext cx="61206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Obdélník 7"/>
          <p:cNvSpPr/>
          <p:nvPr/>
        </p:nvSpPr>
        <p:spPr>
          <a:xfrm>
            <a:off x="2627784" y="25011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9" name="Obdélník 8"/>
          <p:cNvSpPr/>
          <p:nvPr/>
        </p:nvSpPr>
        <p:spPr>
          <a:xfrm>
            <a:off x="539552" y="3326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10" name="Obdélník 9"/>
          <p:cNvSpPr/>
          <p:nvPr/>
        </p:nvSpPr>
        <p:spPr>
          <a:xfrm>
            <a:off x="4644008" y="48665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11" name="Obdélník 10"/>
          <p:cNvSpPr/>
          <p:nvPr/>
        </p:nvSpPr>
        <p:spPr>
          <a:xfrm>
            <a:off x="2627784" y="3326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12" name="Obdélník 11"/>
          <p:cNvSpPr/>
          <p:nvPr/>
        </p:nvSpPr>
        <p:spPr>
          <a:xfrm>
            <a:off x="4644008" y="25011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13" name="Obdélník 12"/>
          <p:cNvSpPr/>
          <p:nvPr/>
        </p:nvSpPr>
        <p:spPr>
          <a:xfrm>
            <a:off x="539552" y="25011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14" name="Obdélník 13"/>
          <p:cNvSpPr/>
          <p:nvPr/>
        </p:nvSpPr>
        <p:spPr>
          <a:xfrm>
            <a:off x="2627784" y="4864708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2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644008" y="3326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2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39552" y="486655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1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21458" y="836712"/>
            <a:ext cx="61206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4391842" y="5370612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8444423" y="3005212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02222" y="5394581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8444423" y="1564325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8473916" y="1596273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312132" y="863784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5264460" y="842533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6425155" y="5389286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8432346" y="6237312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3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420003" y="3036404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3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92527" y="3036404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3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460976" y="842533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3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244680" y="3036404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3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3095836" y="5394581"/>
            <a:ext cx="631304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8431360" y="3235324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8433332" y="80628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8447791" y="260648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8460853" y="1564325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8473916" y="1494115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8477284" y="1646683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8448199" y="6137684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3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8431360" y="4221088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41" name="Obdélník 40"/>
          <p:cNvSpPr/>
          <p:nvPr/>
        </p:nvSpPr>
        <p:spPr>
          <a:xfrm>
            <a:off x="8448199" y="4360652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42" name="Obdélník 41"/>
          <p:cNvSpPr/>
          <p:nvPr/>
        </p:nvSpPr>
        <p:spPr>
          <a:xfrm>
            <a:off x="8448199" y="4525888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43" name="Obdélník 42"/>
          <p:cNvSpPr/>
          <p:nvPr/>
        </p:nvSpPr>
        <p:spPr>
          <a:xfrm>
            <a:off x="8473916" y="4766862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8444423" y="5022500"/>
            <a:ext cx="631304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37441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 – obrázky </a:t>
            </a:r>
            <a:r>
              <a:rPr lang="cs-CZ" smtClean="0"/>
              <a:t>z </a:t>
            </a:r>
            <a:r>
              <a:rPr lang="cs-CZ" smtClean="0">
                <a:hlinkClick r:id="rId2"/>
              </a:rPr>
              <a:t>www.microsoftoffice.com</a:t>
            </a:r>
            <a:endParaRPr lang="cs-CZ" smtClean="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262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226</Words>
  <Application>Microsoft Office PowerPoint</Application>
  <PresentationFormat>Předvádění na obrazovce (4:3)</PresentationFormat>
  <Paragraphs>66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Učitel</cp:lastModifiedBy>
  <cp:revision>15</cp:revision>
  <dcterms:created xsi:type="dcterms:W3CDTF">2011-11-12T10:54:10Z</dcterms:created>
  <dcterms:modified xsi:type="dcterms:W3CDTF">2012-03-03T16:01:35Z</dcterms:modified>
</cp:coreProperties>
</file>