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92" r:id="rId3"/>
    <p:sldId id="293" r:id="rId4"/>
    <p:sldId id="294" r:id="rId5"/>
    <p:sldId id="296" r:id="rId6"/>
    <p:sldId id="297" r:id="rId7"/>
    <p:sldId id="295" r:id="rId8"/>
    <p:sldId id="264" r:id="rId9"/>
    <p:sldId id="29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6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68425" y="2924944"/>
          <a:ext cx="6405925" cy="252914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Soldánová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Dáša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VY_32_INOVACE_12C_12_Rusko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12C_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Dě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8.roč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28.3.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2012 ve třídě 8. 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výkladu událostí v Rusku v období mezi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vídeňským kongresem a revolucí 1848.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29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708920"/>
            <a:ext cx="7772400" cy="1470025"/>
          </a:xfrm>
        </p:spPr>
        <p:txBody>
          <a:bodyPr>
            <a:noAutofit/>
          </a:bodyPr>
          <a:lstStyle/>
          <a:p>
            <a:r>
              <a:rPr lang="cs-CZ" sz="10000" i="1" u="sng" dirty="0" smtClean="0">
                <a:latin typeface="Bookman Old Style" pitchFamily="18" charset="0"/>
              </a:rPr>
              <a:t>Rusko</a:t>
            </a:r>
            <a:r>
              <a:rPr lang="cs-CZ" sz="10000" i="1" dirty="0" smtClean="0">
                <a:latin typeface="Bookman Old Style" pitchFamily="18" charset="0"/>
              </a:rPr>
              <a:t/>
            </a:r>
            <a:br>
              <a:rPr lang="cs-CZ" sz="10000" i="1" dirty="0" smtClean="0">
                <a:latin typeface="Bookman Old Style" pitchFamily="18" charset="0"/>
              </a:rPr>
            </a:br>
            <a:endParaRPr lang="cs-CZ" sz="10000" i="1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29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0872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9400" i="1" u="sng" dirty="0" smtClean="0">
                <a:latin typeface="Bookman Old Style" pitchFamily="18" charset="0"/>
              </a:rPr>
              <a:t>Rusko</a:t>
            </a:r>
            <a:r>
              <a:rPr lang="cs-CZ" i="1" dirty="0" smtClean="0"/>
              <a:t/>
            </a:r>
            <a:br>
              <a:rPr lang="cs-CZ" i="1" dirty="0" smtClean="0"/>
            </a:b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8229600" cy="4525963"/>
          </a:xfrm>
        </p:spPr>
        <p:txBody>
          <a:bodyPr/>
          <a:lstStyle/>
          <a:p>
            <a:pPr lvl="0"/>
            <a:r>
              <a:rPr lang="cs-CZ" dirty="0" smtClean="0">
                <a:latin typeface="Bookman Old Style" pitchFamily="18" charset="0"/>
              </a:rPr>
              <a:t>evropská velmoc</a:t>
            </a:r>
          </a:p>
          <a:p>
            <a:pPr lvl="0"/>
            <a:r>
              <a:rPr lang="cs-CZ" dirty="0" smtClean="0">
                <a:latin typeface="Bookman Old Style" pitchFamily="18" charset="0"/>
              </a:rPr>
              <a:t>zájem o Balkán (úžiny Bospor a </a:t>
            </a:r>
            <a:r>
              <a:rPr lang="cs-CZ" dirty="0" smtClean="0">
                <a:latin typeface="Bookman Old Style" pitchFamily="18" charset="0"/>
              </a:rPr>
              <a:t>Dardanely - do </a:t>
            </a:r>
            <a:r>
              <a:rPr lang="cs-CZ" dirty="0" smtClean="0">
                <a:latin typeface="Bookman Old Style" pitchFamily="18" charset="0"/>
              </a:rPr>
              <a:t>Středozemního moře</a:t>
            </a:r>
            <a:r>
              <a:rPr lang="cs-CZ" dirty="0" smtClean="0">
                <a:latin typeface="Bookman Old Style" pitchFamily="18" charset="0"/>
              </a:rPr>
              <a:t>)</a:t>
            </a:r>
          </a:p>
          <a:p>
            <a:pPr lvl="0">
              <a:buNone/>
            </a:pPr>
            <a:r>
              <a:rPr lang="cs-CZ" dirty="0" smtClean="0">
                <a:latin typeface="Bookman Old Style" pitchFamily="18" charset="0"/>
              </a:rPr>
              <a:t>             </a:t>
            </a:r>
            <a:r>
              <a:rPr lang="cs-CZ" dirty="0" smtClean="0">
                <a:latin typeface="Bookman Old Style" pitchFamily="18" charset="0"/>
              </a:rPr>
              <a:t>↓</a:t>
            </a:r>
          </a:p>
          <a:p>
            <a:pPr>
              <a:buNone/>
            </a:pPr>
            <a:r>
              <a:rPr lang="cs-CZ" dirty="0" smtClean="0">
                <a:latin typeface="Bookman Old Style" pitchFamily="18" charset="0"/>
              </a:rPr>
              <a:t>	války </a:t>
            </a:r>
            <a:r>
              <a:rPr lang="cs-CZ" dirty="0" smtClean="0">
                <a:latin typeface="Bookman Old Style" pitchFamily="18" charset="0"/>
              </a:rPr>
              <a:t>s osmanskými Turky</a:t>
            </a:r>
          </a:p>
          <a:p>
            <a:r>
              <a:rPr lang="cs-CZ" dirty="0" smtClean="0">
                <a:latin typeface="Bookman Old Style" pitchFamily="18" charset="0"/>
              </a:rPr>
              <a:t>posun hranice Ruska k Dunaji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29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Autofit/>
          </a:bodyPr>
          <a:lstStyle/>
          <a:p>
            <a:r>
              <a:rPr lang="cs-CZ" sz="8500" i="1" u="sng" dirty="0" smtClean="0">
                <a:latin typeface="Bookman Old Style" pitchFamily="18" charset="0"/>
              </a:rPr>
              <a:t>Rusko</a:t>
            </a:r>
            <a:r>
              <a:rPr lang="cs-CZ" sz="8500" i="1" dirty="0" smtClean="0"/>
              <a:t/>
            </a:r>
            <a:br>
              <a:rPr lang="cs-CZ" sz="8500" i="1" dirty="0" smtClean="0"/>
            </a:br>
            <a:endParaRPr lang="cs-CZ" sz="85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32037"/>
            <a:ext cx="8229600" cy="3905275"/>
          </a:xfrm>
        </p:spPr>
        <p:txBody>
          <a:bodyPr/>
          <a:lstStyle/>
          <a:p>
            <a:pPr lvl="0" algn="just"/>
            <a:r>
              <a:rPr lang="cs-CZ" dirty="0" smtClean="0">
                <a:latin typeface="Bookman Old Style" pitchFamily="18" charset="0"/>
              </a:rPr>
              <a:t>nespokojenost se samoděržavím → tajné spolky</a:t>
            </a:r>
          </a:p>
          <a:p>
            <a:pPr lvl="0"/>
            <a:r>
              <a:rPr lang="cs-CZ" i="1" dirty="0" smtClean="0">
                <a:latin typeface="Bookman Old Style" pitchFamily="18" charset="0"/>
              </a:rPr>
              <a:t>povstání děkabristů </a:t>
            </a:r>
            <a:r>
              <a:rPr lang="cs-CZ" dirty="0" smtClean="0">
                <a:latin typeface="Bookman Old Style" pitchFamily="18" charset="0"/>
              </a:rPr>
              <a:t>(1825; prosinec = </a:t>
            </a:r>
            <a:r>
              <a:rPr lang="cs-CZ" dirty="0" err="1" smtClean="0">
                <a:latin typeface="Bookman Old Style" pitchFamily="18" charset="0"/>
              </a:rPr>
              <a:t>děkabr</a:t>
            </a:r>
            <a:r>
              <a:rPr lang="cs-CZ" dirty="0" smtClean="0">
                <a:latin typeface="Bookman Old Style" pitchFamily="18" charset="0"/>
              </a:rPr>
              <a:t>)-  snaha odstranit samoděržaví a </a:t>
            </a:r>
            <a:r>
              <a:rPr lang="cs-CZ" dirty="0" smtClean="0">
                <a:latin typeface="Bookman Old Style" pitchFamily="18" charset="0"/>
              </a:rPr>
              <a:t>nevolnictví                                                                                  </a:t>
            </a:r>
            <a:r>
              <a:rPr lang="cs-CZ" dirty="0" smtClean="0">
                <a:latin typeface="Bookman Old Style" pitchFamily="18" charset="0"/>
              </a:rPr>
              <a:t>- potlačeno carem Mikulášem I.</a:t>
            </a: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3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solidFill>
                  <a:srgbClr val="C00000"/>
                </a:solidFill>
                <a:latin typeface="Bookman Old Style" pitchFamily="18" charset="0"/>
              </a:rPr>
              <a:t>Car Mikuláš I.</a:t>
            </a:r>
            <a:endParaRPr lang="cs-CZ" i="1" dirty="0">
              <a:solidFill>
                <a:srgbClr val="C00000"/>
              </a:solidFill>
              <a:latin typeface="Bookman Old Style" pitchFamily="18" charset="0"/>
            </a:endParaRPr>
          </a:p>
        </p:txBody>
      </p:sp>
      <p:pic>
        <p:nvPicPr>
          <p:cNvPr id="7" name="Zástupný symbol pro obsah 6" descr="Nicholas1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755576" y="1484784"/>
            <a:ext cx="3387649" cy="4968552"/>
          </a:xfrm>
        </p:spPr>
      </p:pic>
      <p:pic>
        <p:nvPicPr>
          <p:cNvPr id="8" name="Zástupný symbol pro obsah 7" descr="465px-Tsar_Nicholas_I_-3.jpg"/>
          <p:cNvPicPr>
            <a:picLocks noGrp="1" noChangeAspect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4788024" y="1412776"/>
            <a:ext cx="3996254" cy="51478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3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24744"/>
            <a:ext cx="8229600" cy="1143000"/>
          </a:xfrm>
        </p:spPr>
        <p:txBody>
          <a:bodyPr>
            <a:noAutofit/>
          </a:bodyPr>
          <a:lstStyle/>
          <a:p>
            <a:r>
              <a:rPr lang="cs-CZ" sz="8500" i="1" u="sng" dirty="0" smtClean="0">
                <a:latin typeface="Bookman Old Style" pitchFamily="18" charset="0"/>
              </a:rPr>
              <a:t>Rusko</a:t>
            </a:r>
            <a:r>
              <a:rPr lang="cs-CZ" sz="8500" i="1" dirty="0" smtClean="0">
                <a:latin typeface="Bookman Old Style" pitchFamily="18" charset="0"/>
              </a:rPr>
              <a:t/>
            </a:r>
            <a:br>
              <a:rPr lang="cs-CZ" sz="8500" i="1" dirty="0" smtClean="0">
                <a:latin typeface="Bookman Old Style" pitchFamily="18" charset="0"/>
              </a:rPr>
            </a:br>
            <a:endParaRPr lang="cs-CZ" sz="8500" i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8424936" cy="3917032"/>
          </a:xfrm>
        </p:spPr>
        <p:txBody>
          <a:bodyPr>
            <a:noAutofit/>
          </a:bodyPr>
          <a:lstStyle/>
          <a:p>
            <a:pPr lvl="0"/>
            <a:r>
              <a:rPr lang="cs-CZ" sz="2200" dirty="0" smtClean="0">
                <a:latin typeface="Bookman Old Style" pitchFamily="18" charset="0"/>
              </a:rPr>
              <a:t>část Polska po vídeňském kongresu </a:t>
            </a:r>
            <a:r>
              <a:rPr lang="cs-CZ" sz="2200" dirty="0" smtClean="0">
                <a:latin typeface="Bookman Old Style" pitchFamily="18" charset="0"/>
              </a:rPr>
              <a:t>připojena k</a:t>
            </a:r>
            <a:r>
              <a:rPr lang="cs-CZ" sz="2200" dirty="0" smtClean="0">
                <a:latin typeface="Bookman Old Style" pitchFamily="18" charset="0"/>
              </a:rPr>
              <a:t> </a:t>
            </a:r>
            <a:r>
              <a:rPr lang="cs-CZ" sz="2200" dirty="0" smtClean="0">
                <a:latin typeface="Bookman Old Style" pitchFamily="18" charset="0"/>
              </a:rPr>
              <a:t>Rusku</a:t>
            </a:r>
          </a:p>
          <a:p>
            <a:pPr lvl="0">
              <a:buNone/>
            </a:pPr>
            <a:r>
              <a:rPr lang="cs-CZ" sz="2200" dirty="0" smtClean="0">
                <a:latin typeface="Bookman Old Style" pitchFamily="18" charset="0"/>
              </a:rPr>
              <a:t>                  </a:t>
            </a:r>
            <a:r>
              <a:rPr lang="cs-CZ" sz="2200" dirty="0" smtClean="0">
                <a:latin typeface="Arial Black"/>
              </a:rPr>
              <a:t>↓</a:t>
            </a:r>
            <a:endParaRPr lang="cs-CZ" sz="2200" dirty="0" smtClean="0">
              <a:latin typeface="Bookman Old Style" pitchFamily="18" charset="0"/>
            </a:endParaRPr>
          </a:p>
          <a:p>
            <a:pPr>
              <a:buNone/>
            </a:pPr>
            <a:r>
              <a:rPr lang="cs-CZ" sz="2200" dirty="0" smtClean="0">
                <a:latin typeface="Bookman Old Style" pitchFamily="18" charset="0"/>
              </a:rPr>
              <a:t>	personální </a:t>
            </a:r>
            <a:r>
              <a:rPr lang="cs-CZ" sz="2200" dirty="0" smtClean="0">
                <a:latin typeface="Bookman Old Style" pitchFamily="18" charset="0"/>
              </a:rPr>
              <a:t>unie (2 království spojena </a:t>
            </a:r>
            <a:r>
              <a:rPr lang="cs-CZ" sz="2200" dirty="0" smtClean="0">
                <a:latin typeface="Bookman Old Style" pitchFamily="18" charset="0"/>
              </a:rPr>
              <a:t>osobou panovníka</a:t>
            </a:r>
            <a:r>
              <a:rPr lang="cs-CZ" sz="2200" dirty="0" smtClean="0">
                <a:latin typeface="Bookman Old Style" pitchFamily="18" charset="0"/>
              </a:rPr>
              <a:t>)</a:t>
            </a:r>
          </a:p>
          <a:p>
            <a:r>
              <a:rPr lang="cs-CZ" sz="2200" dirty="0" smtClean="0">
                <a:latin typeface="Bookman Old Style" pitchFamily="18" charset="0"/>
              </a:rPr>
              <a:t>absolutistická </a:t>
            </a:r>
            <a:r>
              <a:rPr lang="cs-CZ" sz="2200" dirty="0" smtClean="0">
                <a:latin typeface="Bookman Old Style" pitchFamily="18" charset="0"/>
              </a:rPr>
              <a:t>vláda </a:t>
            </a:r>
            <a:r>
              <a:rPr lang="cs-CZ" sz="2200" dirty="0" smtClean="0">
                <a:latin typeface="Bookman Old Style" pitchFamily="18" charset="0"/>
              </a:rPr>
              <a:t>cara </a:t>
            </a:r>
            <a:r>
              <a:rPr lang="cs-CZ" sz="2200" dirty="0" smtClean="0">
                <a:latin typeface="Arial Black"/>
              </a:rPr>
              <a:t>→ </a:t>
            </a:r>
            <a:r>
              <a:rPr lang="cs-CZ" sz="2200" dirty="0" smtClean="0">
                <a:latin typeface="Bookman Old Style" pitchFamily="18" charset="0"/>
              </a:rPr>
              <a:t>povstání </a:t>
            </a:r>
            <a:r>
              <a:rPr lang="cs-CZ" sz="2200" dirty="0" smtClean="0">
                <a:latin typeface="Bookman Old Style" pitchFamily="18" charset="0"/>
              </a:rPr>
              <a:t>Poláků</a:t>
            </a:r>
          </a:p>
          <a:p>
            <a:pPr>
              <a:buNone/>
            </a:pPr>
            <a:r>
              <a:rPr lang="cs-CZ" sz="2200" dirty="0" smtClean="0">
                <a:latin typeface="Bookman Old Style" pitchFamily="18" charset="0"/>
              </a:rPr>
              <a:t>                                                	     ↓                                                               		      			potlačeno</a:t>
            </a:r>
            <a:endParaRPr lang="cs-CZ" sz="2200" dirty="0" smtClean="0">
              <a:latin typeface="Bookman Old Style" pitchFamily="18" charset="0"/>
            </a:endParaRPr>
          </a:p>
          <a:p>
            <a:r>
              <a:rPr lang="cs-CZ" sz="2200" dirty="0" smtClean="0">
                <a:latin typeface="Bookman Old Style" pitchFamily="18" charset="0"/>
              </a:rPr>
              <a:t> </a:t>
            </a:r>
            <a:r>
              <a:rPr lang="cs-CZ" sz="2200" dirty="0" err="1" smtClean="0">
                <a:latin typeface="Bookman Old Style" pitchFamily="18" charset="0"/>
              </a:rPr>
              <a:t>rustifikace</a:t>
            </a:r>
            <a:r>
              <a:rPr lang="cs-CZ" sz="2200" dirty="0" smtClean="0">
                <a:latin typeface="Bookman Old Style" pitchFamily="18" charset="0"/>
              </a:rPr>
              <a:t> </a:t>
            </a:r>
            <a:r>
              <a:rPr lang="cs-CZ" sz="2200" dirty="0" smtClean="0">
                <a:latin typeface="Bookman Old Style" pitchFamily="18" charset="0"/>
              </a:rPr>
              <a:t>Polska a upevnění absolutistického  </a:t>
            </a:r>
          </a:p>
          <a:p>
            <a:pPr>
              <a:buNone/>
            </a:pPr>
            <a:r>
              <a:rPr lang="cs-CZ" sz="2200" dirty="0" smtClean="0">
                <a:latin typeface="Bookman Old Style" pitchFamily="18" charset="0"/>
              </a:rPr>
              <a:t>	</a:t>
            </a:r>
            <a:r>
              <a:rPr lang="cs-CZ" sz="2200" dirty="0" smtClean="0">
                <a:latin typeface="Bookman Old Style" pitchFamily="18" charset="0"/>
              </a:rPr>
              <a:t> </a:t>
            </a:r>
            <a:r>
              <a:rPr lang="cs-CZ" sz="2200" dirty="0" smtClean="0">
                <a:latin typeface="Bookman Old Style" pitchFamily="18" charset="0"/>
              </a:rPr>
              <a:t>režimu</a:t>
            </a:r>
            <a:endParaRPr lang="cs-CZ" sz="2200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467544" y="3284984"/>
          <a:ext cx="8280920" cy="2434944"/>
        </p:xfrm>
        <a:graphic>
          <a:graphicData uri="http://schemas.openxmlformats.org/drawingml/2006/table">
            <a:tbl>
              <a:tblPr firstRow="1" firstCol="1" bandRow="1"/>
              <a:tblGrid>
                <a:gridCol w="1554097"/>
                <a:gridCol w="147755"/>
                <a:gridCol w="6579068"/>
              </a:tblGrid>
              <a:tr h="4024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VÁLKOVÁ, Veronika. </a:t>
                      </a:r>
                      <a:r>
                        <a:rPr lang="cs-CZ" sz="1100" i="1" dirty="0" smtClean="0"/>
                        <a:t>Dějepis 8 - novověk</a:t>
                      </a:r>
                      <a:r>
                        <a:rPr lang="cs-CZ" sz="1100" dirty="0" smtClean="0"/>
                        <a:t>. Praha: SPN, 2008, ISBN 978-80-7235-404-7.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506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Děkabristé na náměstí Senátu.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2012-06-06]. Dostupné z: http://cs.wikipedia.org/wiki/Soubor:Kolman_decembrists.jpg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Portrét cara Mikuláše I.z roku 1852.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2012-06-06]. Dostupné z: http://cs.wikipedia.org/wiki/Soubor:Tsar_Nicholas_I_-3.jpg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Car Mikuláš I.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2012-06-06]. Dostupné z: </a:t>
                      </a:r>
                      <a:r>
                        <a:rPr lang="cs-CZ" sz="1100" dirty="0" err="1" smtClean="0"/>
                        <a:t>hhttp</a:t>
                      </a:r>
                      <a:r>
                        <a:rPr lang="cs-CZ" sz="1100" dirty="0" smtClean="0"/>
                        <a:t>://</a:t>
                      </a:r>
                      <a:r>
                        <a:rPr lang="cs-CZ" sz="1100" dirty="0" err="1" smtClean="0"/>
                        <a:t>cs.wikipedia.org</a:t>
                      </a:r>
                      <a:r>
                        <a:rPr lang="cs-CZ" sz="1100" dirty="0" smtClean="0"/>
                        <a:t>/</a:t>
                      </a:r>
                      <a:r>
                        <a:rPr lang="cs-CZ" sz="1100" dirty="0" err="1" smtClean="0"/>
                        <a:t>wiki</a:t>
                      </a:r>
                      <a:r>
                        <a:rPr lang="cs-CZ" sz="1100" dirty="0" smtClean="0"/>
                        <a:t>/Soubor:Nicholas1.jpg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4911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467544" y="3142817"/>
          <a:ext cx="8280920" cy="1916274"/>
        </p:xfrm>
        <a:graphic>
          <a:graphicData uri="http://schemas.openxmlformats.org/drawingml/2006/table">
            <a:tbl>
              <a:tblPr firstRow="1" firstCol="1" bandRow="1"/>
              <a:tblGrid>
                <a:gridCol w="1554097"/>
                <a:gridCol w="147755"/>
                <a:gridCol w="6579068"/>
              </a:tblGrid>
              <a:tr h="3152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98739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5173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244</Words>
  <Application>Microsoft Office PowerPoint</Application>
  <PresentationFormat>Předvádění na obrazovce (4:3)</PresentationFormat>
  <Paragraphs>67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Rusko </vt:lpstr>
      <vt:lpstr>Rusko </vt:lpstr>
      <vt:lpstr>Rusko </vt:lpstr>
      <vt:lpstr>Snímek 5</vt:lpstr>
      <vt:lpstr>Car Mikuláš I.</vt:lpstr>
      <vt:lpstr>Rusko 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soldanova</cp:lastModifiedBy>
  <cp:revision>13</cp:revision>
  <dcterms:created xsi:type="dcterms:W3CDTF">2012-04-04T05:08:45Z</dcterms:created>
  <dcterms:modified xsi:type="dcterms:W3CDTF">2012-06-06T07:01:39Z</dcterms:modified>
</cp:coreProperties>
</file>