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216" autoAdjust="0"/>
    <p:restoredTop sz="94660"/>
  </p:normalViewPr>
  <p:slideViewPr>
    <p:cSldViewPr>
      <p:cViewPr varScale="1">
        <p:scale>
          <a:sx n="74" d="100"/>
          <a:sy n="74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69D0D5-B9D4-47FA-9542-8540EF8CD18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85B898-DCA5-468B-A26C-B40AF9022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VY_22_INOVACE_01_ </a:t>
            </a:r>
            <a:r>
              <a:rPr lang="en-GB" sz="1800" dirty="0" smtClean="0"/>
              <a:t>Our schoolmates went to Sweden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en-GB" sz="1800" dirty="0" smtClean="0"/>
              <a:t>Our schoolmates went to Sweden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Sada:Angličtina,2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Alena Chaloupková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en-GB" sz="1800" dirty="0" smtClean="0"/>
              <a:t>Our schoolmates went to Sweden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Our schoolmates went to Sweden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Past simple tense in school life</a:t>
            </a:r>
            <a:endParaRPr lang="en-US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body" idx="4294967295"/>
          </p:nvPr>
        </p:nvSpPr>
        <p:spPr>
          <a:xfrm>
            <a:off x="1187624" y="1556792"/>
            <a:ext cx="7128792" cy="4680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             </a:t>
            </a:r>
            <a:endParaRPr lang="cs-CZ" sz="9600" dirty="0" smtClean="0">
              <a:solidFill>
                <a:schemeClr val="tx1"/>
              </a:solidFill>
            </a:endParaRPr>
          </a:p>
          <a:p>
            <a:pPr algn="l"/>
            <a:endParaRPr lang="cs-CZ" sz="3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                               </a:t>
            </a:r>
            <a:endParaRPr lang="en-GB" sz="1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4824413" y="2105025"/>
            <a:ext cx="4319587" cy="47529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544574"/>
          <a:ext cx="6576392" cy="5008426"/>
        </p:xfrm>
        <a:graphic>
          <a:graphicData uri="http://schemas.openxmlformats.org/drawingml/2006/table">
            <a:tbl>
              <a:tblPr/>
              <a:tblGrid>
                <a:gridCol w="3288196"/>
                <a:gridCol w="3288196"/>
              </a:tblGrid>
              <a:tr h="11288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Prezentace je určena žákům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6.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7.  ročníku, 2.stupeň ZŠ. P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rezentace  popisuje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akci školy  z  projektu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Comenius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 a je určena k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procvičení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 minulého času pravidelných a nepravidelných  sloves.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8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Mgr. Alena Chaloupková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53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Angličtina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96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Zábavná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form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procvičení minulého času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prostého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aplikace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na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aktivitu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školy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- žádné -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212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noProof="0" dirty="0" err="1" smtClean="0">
                          <a:latin typeface="Calibri"/>
                          <a:ea typeface="Calibri"/>
                          <a:cs typeface="Times New Roman"/>
                        </a:rPr>
                        <a:t>Went,fl</a:t>
                      </a:r>
                      <a:r>
                        <a:rPr lang="cs-CZ" sz="1100" noProof="0" dirty="0" err="1" smtClean="0">
                          <a:latin typeface="Calibri"/>
                          <a:ea typeface="Calibri"/>
                          <a:cs typeface="Times New Roman"/>
                        </a:rPr>
                        <a:t>ew</a:t>
                      </a:r>
                      <a:r>
                        <a:rPr lang="en-GB" sz="1100" noProof="0" dirty="0" smtClean="0">
                          <a:latin typeface="Calibri"/>
                          <a:ea typeface="Calibri"/>
                          <a:cs typeface="Times New Roman"/>
                        </a:rPr>
                        <a:t>,land</a:t>
                      </a:r>
                      <a:r>
                        <a:rPr lang="cs-CZ" sz="1100" noProof="0" dirty="0" err="1" smtClean="0">
                          <a:latin typeface="Calibri"/>
                          <a:ea typeface="Calibri"/>
                          <a:cs typeface="Times New Roman"/>
                        </a:rPr>
                        <a:t>ed</a:t>
                      </a:r>
                      <a:r>
                        <a:rPr lang="en-GB" sz="1100" noProof="0" dirty="0" smtClean="0"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en-GB" sz="1100" noProof="0" dirty="0" err="1" smtClean="0">
                          <a:latin typeface="Calibri"/>
                          <a:ea typeface="Calibri"/>
                          <a:cs typeface="Times New Roman"/>
                        </a:rPr>
                        <a:t>took,came,welcomed,worked,spoke,learnt,drew,taught,made</a:t>
                      </a:r>
                      <a:r>
                        <a:rPr lang="en-GB" sz="1100" noProof="0" dirty="0" smtClean="0">
                          <a:latin typeface="Calibri"/>
                          <a:ea typeface="Calibri"/>
                          <a:cs typeface="Times New Roman"/>
                        </a:rPr>
                        <a:t>, had, </a:t>
                      </a:r>
                      <a:r>
                        <a:rPr lang="en-GB" sz="1100" noProof="0" dirty="0" err="1" smtClean="0">
                          <a:latin typeface="Calibri"/>
                          <a:ea typeface="Calibri"/>
                          <a:cs typeface="Times New Roman"/>
                        </a:rPr>
                        <a:t>ran,played,met,sang</a:t>
                      </a:r>
                      <a:r>
                        <a:rPr lang="en-GB" sz="1100" noProof="0" dirty="0" smtClean="0"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en-GB" sz="1100" baseline="0" noProof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100" baseline="0" noProof="0" dirty="0" err="1" smtClean="0">
                          <a:latin typeface="Calibri"/>
                          <a:ea typeface="Calibri"/>
                          <a:cs typeface="Times New Roman"/>
                        </a:rPr>
                        <a:t>danced,showed,saw,built</a:t>
                      </a:r>
                      <a:r>
                        <a:rPr lang="en-GB" sz="1100" baseline="0" noProof="0" dirty="0" smtClean="0"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GB" sz="1100" baseline="0" noProof="0" dirty="0" err="1" smtClean="0">
                          <a:latin typeface="Calibri"/>
                          <a:ea typeface="Calibri"/>
                          <a:cs typeface="Times New Roman"/>
                        </a:rPr>
                        <a:t>sailed,ate,drank,visited,was,swam,drove,said,left</a:t>
                      </a:r>
                      <a:endParaRPr lang="en-GB" sz="1100" noProof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8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8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Druh </a:t>
                      </a:r>
                      <a:r>
                        <a:rPr lang="cs-CZ" sz="1200" b="1" dirty="0" err="1">
                          <a:latin typeface="Times New Roman"/>
                          <a:ea typeface="Times New Roman"/>
                          <a:cs typeface="Times New Roman"/>
                        </a:rPr>
                        <a:t>interaktivity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Calibri"/>
                          <a:cs typeface="Times New Roman"/>
                        </a:rPr>
                        <a:t>Čtení</a:t>
                      </a:r>
                      <a:r>
                        <a:rPr lang="cs-CZ" sz="12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psaní s porozuměním, druh testu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8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8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základní vzdělávání – druhý stupeň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8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11 - 12 let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84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Celková velikost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latin typeface="Calibri"/>
                        </a:rPr>
                        <a:t> 1,83MB</a:t>
                      </a:r>
                      <a:endParaRPr lang="cs-CZ" sz="1100" dirty="0">
                        <a:latin typeface="Calibri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5301208"/>
            <a:ext cx="8208912" cy="121500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en-GB" sz="2400" dirty="0" smtClean="0"/>
              <a:t> </a:t>
            </a:r>
            <a:r>
              <a:rPr lang="cs-CZ" sz="2400" dirty="0" smtClean="0"/>
              <a:t>  </a:t>
            </a:r>
            <a:r>
              <a:rPr lang="en-GB" sz="1800" dirty="0" smtClean="0"/>
              <a:t>1</a:t>
            </a:r>
            <a:r>
              <a:rPr lang="en-GB" sz="2000" dirty="0" smtClean="0"/>
              <a:t>.  a.   walked                 2.  a.  flew                     3.  a. stopped           4. a.  </a:t>
            </a:r>
            <a:r>
              <a:rPr lang="en-GB" sz="2000" dirty="0" err="1" smtClean="0"/>
              <a:t>taked</a:t>
            </a:r>
            <a:r>
              <a:rPr lang="en-GB" sz="2000" dirty="0" smtClean="0"/>
              <a:t>                                                     </a:t>
            </a:r>
            <a:br>
              <a:rPr lang="en-GB" sz="2000" dirty="0" smtClean="0"/>
            </a:br>
            <a:r>
              <a:rPr lang="en-GB" sz="2000" dirty="0" smtClean="0"/>
              <a:t>         b.   were                          b.  flied                          b. landed                 b.  took</a:t>
            </a:r>
            <a:br>
              <a:rPr lang="en-GB" sz="2000" dirty="0" smtClean="0"/>
            </a:br>
            <a:r>
              <a:rPr lang="en-GB" sz="2000" dirty="0" smtClean="0"/>
              <a:t>         c .   went                          c.  walked                    </a:t>
            </a:r>
            <a:r>
              <a:rPr lang="cs-CZ" sz="2000" dirty="0" smtClean="0"/>
              <a:t> </a:t>
            </a:r>
            <a:r>
              <a:rPr lang="en-GB" sz="2000" dirty="0" smtClean="0"/>
              <a:t>c. took  off               c.  taken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683568" y="476672"/>
            <a:ext cx="4176464" cy="4536504"/>
          </a:xfrm>
        </p:spPr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en-GB" sz="1800" dirty="0" smtClean="0"/>
              <a:t>         </a:t>
            </a:r>
            <a:endParaRPr lang="cs-CZ" sz="1800" dirty="0" smtClean="0"/>
          </a:p>
          <a:p>
            <a:pPr marL="514350" indent="-514350">
              <a:buNone/>
            </a:pPr>
            <a:r>
              <a:rPr lang="en-GB" sz="1800" dirty="0" smtClean="0"/>
              <a:t> Choose the right word  a., b. or c. and</a:t>
            </a:r>
            <a:r>
              <a:rPr lang="cs-CZ" sz="1800" dirty="0" smtClean="0"/>
              <a:t> </a:t>
            </a:r>
            <a:r>
              <a:rPr lang="en-GB" sz="1800" dirty="0" smtClean="0"/>
              <a:t>complete the sentences:</a:t>
            </a:r>
            <a:br>
              <a:rPr lang="en-GB" sz="1800" dirty="0" smtClean="0"/>
            </a:br>
            <a:r>
              <a:rPr lang="en-GB" sz="1800" dirty="0" smtClean="0"/>
              <a:t> </a:t>
            </a:r>
          </a:p>
          <a:p>
            <a:pPr marL="514350" indent="-514350">
              <a:buNone/>
            </a:pPr>
            <a:r>
              <a:rPr lang="cs-CZ" sz="1800" dirty="0" smtClean="0"/>
              <a:t>        </a:t>
            </a:r>
            <a:r>
              <a:rPr lang="en-GB" sz="1800" dirty="0" smtClean="0"/>
              <a:t> 1.  Our schoolmates</a:t>
            </a:r>
            <a:r>
              <a:rPr lang="cs-CZ" sz="1800" dirty="0" smtClean="0"/>
              <a:t> </a:t>
            </a:r>
            <a:r>
              <a:rPr lang="en-GB" sz="1800" dirty="0" smtClean="0"/>
              <a:t>__________</a:t>
            </a:r>
            <a:r>
              <a:rPr lang="cs-CZ" sz="1800" dirty="0" smtClean="0"/>
              <a:t> </a:t>
            </a:r>
            <a:r>
              <a:rPr lang="en-GB" sz="1800" dirty="0" smtClean="0"/>
              <a:t>to    Gothenburg in Sweden on 15 May 2011.</a:t>
            </a:r>
            <a:br>
              <a:rPr lang="en-GB" sz="1800" dirty="0" smtClean="0"/>
            </a:br>
            <a:r>
              <a:rPr lang="en-GB" sz="1800" dirty="0" smtClean="0"/>
              <a:t> </a:t>
            </a:r>
          </a:p>
          <a:p>
            <a:pPr marL="514350" indent="-514350">
              <a:buNone/>
            </a:pPr>
            <a:r>
              <a:rPr lang="en-GB" sz="1800" dirty="0" smtClean="0"/>
              <a:t>          2. They ___________ by plane.  </a:t>
            </a:r>
            <a:br>
              <a:rPr lang="en-GB" sz="1800" dirty="0" smtClean="0"/>
            </a:br>
            <a:r>
              <a:rPr lang="en-GB" sz="1800" dirty="0" smtClean="0"/>
              <a:t> </a:t>
            </a:r>
          </a:p>
          <a:p>
            <a:pPr marL="514350" indent="-514350">
              <a:buNone/>
            </a:pPr>
            <a:r>
              <a:rPr lang="en-GB" sz="1800" dirty="0" smtClean="0"/>
              <a:t>          3. Their plane __________at 12 o‘clock  on 15th May 2011. </a:t>
            </a:r>
          </a:p>
          <a:p>
            <a:pPr marL="514350" indent="-514350">
              <a:buNone/>
            </a:pPr>
            <a:r>
              <a:rPr lang="en-GB" sz="1800" dirty="0" smtClean="0"/>
              <a:t>          </a:t>
            </a:r>
          </a:p>
          <a:p>
            <a:pPr marL="514350" indent="-514350">
              <a:buNone/>
            </a:pPr>
            <a:r>
              <a:rPr lang="en-GB" sz="1800" dirty="0" smtClean="0"/>
              <a:t>          4. Their flight ___________3 hours   and 40minutes.</a:t>
            </a:r>
            <a:br>
              <a:rPr lang="en-GB" sz="1800" dirty="0" smtClean="0"/>
            </a:br>
            <a:endParaRPr lang="en-GB" sz="1800" dirty="0"/>
          </a:p>
        </p:txBody>
      </p:sp>
      <p:pic>
        <p:nvPicPr>
          <p:cNvPr id="1028" name="Picture 4" descr="C:\Documents and Settings\Alena Chaloupková\Dokumenty\Zásobník na obrázky k DUM1\P5150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060848"/>
            <a:ext cx="1944216" cy="1458162"/>
          </a:xfrm>
          <a:prstGeom prst="rect">
            <a:avLst/>
          </a:prstGeom>
          <a:noFill/>
        </p:spPr>
      </p:pic>
      <p:pic>
        <p:nvPicPr>
          <p:cNvPr id="2" name="Picture 2" descr="C:\Documents and Settings\Alena Chaloupková\Dokumenty\Zásobník na obrázky k DUM1\P520047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573016"/>
            <a:ext cx="2016224" cy="1471622"/>
          </a:xfrm>
          <a:prstGeom prst="rect">
            <a:avLst/>
          </a:prstGeom>
          <a:noFill/>
        </p:spPr>
      </p:pic>
      <p:pic>
        <p:nvPicPr>
          <p:cNvPr id="3" name="Picture 3" descr="C:\Documents and Settings\Alena Chaloupková\Dokumenty\Zásobník na obrázky k DUM1\sweden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060848"/>
            <a:ext cx="919863" cy="576064"/>
          </a:xfrm>
          <a:prstGeom prst="rect">
            <a:avLst/>
          </a:prstGeom>
          <a:noFill/>
        </p:spPr>
      </p:pic>
      <p:pic>
        <p:nvPicPr>
          <p:cNvPr id="5" name="Picture 4" descr="C:\Documents and Settings\Alena Chaloupková\Dokumenty\Zásobník na obrázky k DUM1\DSC0584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548680"/>
            <a:ext cx="1944216" cy="1458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4941168"/>
            <a:ext cx="8352928" cy="1368152"/>
          </a:xfrm>
        </p:spPr>
        <p:txBody>
          <a:bodyPr>
            <a:normAutofit/>
          </a:bodyPr>
          <a:lstStyle/>
          <a:p>
            <a:pPr algn="l"/>
            <a:r>
              <a:rPr lang="en-GB" sz="1800" dirty="0" smtClean="0"/>
              <a:t>        </a:t>
            </a:r>
            <a:r>
              <a:rPr lang="cs-CZ" sz="1800" dirty="0" smtClean="0"/>
              <a:t>5</a:t>
            </a:r>
            <a:r>
              <a:rPr lang="en-GB" sz="1800" dirty="0" smtClean="0"/>
              <a:t>.  a.  arrives          </a:t>
            </a:r>
            <a:r>
              <a:rPr lang="cs-CZ" sz="1800" dirty="0" smtClean="0"/>
              <a:t>6</a:t>
            </a:r>
            <a:r>
              <a:rPr lang="en-GB" sz="1800" dirty="0" smtClean="0"/>
              <a:t>.  a.  welcomes            </a:t>
            </a:r>
            <a:r>
              <a:rPr lang="cs-CZ" sz="1800" dirty="0" smtClean="0"/>
              <a:t>7</a:t>
            </a:r>
            <a:r>
              <a:rPr lang="en-GB" sz="1800" dirty="0" smtClean="0"/>
              <a:t>.</a:t>
            </a:r>
            <a:r>
              <a:rPr lang="cs-CZ" sz="1800" dirty="0" smtClean="0"/>
              <a:t> </a:t>
            </a:r>
            <a:r>
              <a:rPr lang="en-GB" sz="1800" dirty="0" smtClean="0"/>
              <a:t> a.  worked  / spoke       </a:t>
            </a:r>
            <a:r>
              <a:rPr lang="cs-CZ" sz="1800" dirty="0" smtClean="0"/>
              <a:t>8</a:t>
            </a:r>
            <a:r>
              <a:rPr lang="en-GB" sz="1800" dirty="0" smtClean="0"/>
              <a:t>.  a. learns</a:t>
            </a:r>
            <a:br>
              <a:rPr lang="en-GB" sz="1800" dirty="0" smtClean="0"/>
            </a:br>
            <a:r>
              <a:rPr lang="en-GB" sz="1800" dirty="0" smtClean="0"/>
              <a:t>             b.  came                  b.  welcomed                b.  works  / speaks             </a:t>
            </a:r>
            <a:r>
              <a:rPr lang="cs-CZ" sz="1800" dirty="0" smtClean="0"/>
              <a:t> </a:t>
            </a:r>
            <a:r>
              <a:rPr lang="en-GB" sz="1800" dirty="0" smtClean="0"/>
              <a:t>b. learned</a:t>
            </a:r>
            <a:br>
              <a:rPr lang="en-GB" sz="1800" dirty="0" smtClean="0"/>
            </a:br>
            <a:r>
              <a:rPr lang="en-GB" sz="1800" dirty="0" smtClean="0"/>
              <a:t>             c.  come                  c.   welcome                  c.   work  / talked               </a:t>
            </a:r>
            <a:r>
              <a:rPr lang="cs-CZ" sz="1800" dirty="0" smtClean="0"/>
              <a:t> </a:t>
            </a:r>
            <a:r>
              <a:rPr lang="en-GB" sz="1800" dirty="0" smtClean="0"/>
              <a:t>c.  learnt</a:t>
            </a:r>
            <a:endParaRPr lang="en-GB" sz="1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707904" y="476672"/>
            <a:ext cx="439248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800" dirty="0" smtClean="0"/>
              <a:t>       </a:t>
            </a:r>
            <a:r>
              <a:rPr lang="cs-CZ" sz="1800" dirty="0" smtClean="0"/>
              <a:t>5</a:t>
            </a:r>
            <a:r>
              <a:rPr lang="en-GB" sz="1800" dirty="0" smtClean="0"/>
              <a:t>. They __________in </a:t>
            </a:r>
            <a:r>
              <a:rPr lang="en-GB" sz="1800" dirty="0" err="1" smtClean="0"/>
              <a:t>Sjumilas</a:t>
            </a:r>
            <a:r>
              <a:rPr lang="cs-CZ" sz="1800" dirty="0" smtClean="0"/>
              <a:t>k</a:t>
            </a:r>
            <a:r>
              <a:rPr lang="en-GB" sz="1800" dirty="0" err="1" smtClean="0"/>
              <a:t>olan</a:t>
            </a:r>
            <a:r>
              <a:rPr lang="en-GB" sz="1800" dirty="0" smtClean="0"/>
              <a:t>  </a:t>
            </a:r>
          </a:p>
          <a:p>
            <a:pPr>
              <a:buNone/>
            </a:pPr>
            <a:r>
              <a:rPr lang="en-GB" sz="1800" dirty="0" smtClean="0"/>
              <a:t>           on Monday  morning.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        </a:t>
            </a:r>
            <a:r>
              <a:rPr lang="cs-CZ" sz="1800" dirty="0" smtClean="0"/>
              <a:t>6</a:t>
            </a:r>
            <a:r>
              <a:rPr lang="en-GB" sz="1800" dirty="0" smtClean="0"/>
              <a:t>. Their friends from  </a:t>
            </a:r>
            <a:r>
              <a:rPr lang="en-GB" sz="1800" dirty="0" err="1" smtClean="0"/>
              <a:t>Sjumilas</a:t>
            </a:r>
            <a:r>
              <a:rPr lang="cs-CZ" sz="1800" dirty="0" smtClean="0"/>
              <a:t>k</a:t>
            </a:r>
            <a:r>
              <a:rPr lang="en-GB" sz="1800" dirty="0" err="1" smtClean="0"/>
              <a:t>olan</a:t>
            </a: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            __________our pupils  to the school.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        </a:t>
            </a:r>
            <a:r>
              <a:rPr lang="cs-CZ" sz="1800" dirty="0" smtClean="0"/>
              <a:t>7</a:t>
            </a:r>
            <a:r>
              <a:rPr lang="en-GB" sz="1800" dirty="0" smtClean="0"/>
              <a:t>.They_____</a:t>
            </a:r>
            <a:r>
              <a:rPr lang="cs-CZ" sz="1800" dirty="0" smtClean="0"/>
              <a:t>_______</a:t>
            </a:r>
            <a:r>
              <a:rPr lang="en-GB" sz="1800" dirty="0" smtClean="0"/>
              <a:t>in international </a:t>
            </a:r>
          </a:p>
          <a:p>
            <a:pPr>
              <a:buNone/>
            </a:pPr>
            <a:r>
              <a:rPr lang="en-GB" sz="1800" dirty="0" smtClean="0"/>
              <a:t>            groups  and  __________English.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         </a:t>
            </a:r>
            <a:r>
              <a:rPr lang="cs-CZ" sz="1800" dirty="0" smtClean="0"/>
              <a:t>8</a:t>
            </a:r>
            <a:r>
              <a:rPr lang="en-GB" sz="1800" dirty="0" smtClean="0"/>
              <a:t>.All the pupils __________various</a:t>
            </a:r>
          </a:p>
          <a:p>
            <a:pPr>
              <a:buNone/>
            </a:pPr>
            <a:r>
              <a:rPr lang="en-GB" sz="1800" dirty="0" smtClean="0"/>
              <a:t>             subjects.</a:t>
            </a:r>
          </a:p>
          <a:p>
            <a:pPr>
              <a:buNone/>
            </a:pPr>
            <a:r>
              <a:rPr lang="cs-CZ" sz="1800" dirty="0" smtClean="0"/>
              <a:t>         </a:t>
            </a:r>
            <a:endParaRPr lang="cs-CZ" sz="1800" dirty="0"/>
          </a:p>
        </p:txBody>
      </p:sp>
      <p:pic>
        <p:nvPicPr>
          <p:cNvPr id="2052" name="Picture 4" descr="C:\Documents and Settings\Alena Chaloupková\Dokumenty\Zásobník na obrázky k DUM1\COM-Švédsko-15.-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4664"/>
            <a:ext cx="2160240" cy="1509712"/>
          </a:xfrm>
          <a:prstGeom prst="rect">
            <a:avLst/>
          </a:prstGeom>
          <a:noFill/>
        </p:spPr>
      </p:pic>
      <p:pic>
        <p:nvPicPr>
          <p:cNvPr id="2" name="Picture 2" descr="D:\FOTO\DSC0066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573016"/>
            <a:ext cx="2232248" cy="1483937"/>
          </a:xfrm>
          <a:prstGeom prst="rect">
            <a:avLst/>
          </a:prstGeom>
          <a:noFill/>
        </p:spPr>
      </p:pic>
      <p:pic>
        <p:nvPicPr>
          <p:cNvPr id="2051" name="Picture 3" descr="C:\Documents and Settings\Alena Chaloupková\Dokumenty\Zásobník na obrázky k DUM1\COM-Švédsko-15.-1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988840"/>
            <a:ext cx="2205679" cy="15059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97152"/>
            <a:ext cx="8424936" cy="122413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9</a:t>
            </a:r>
            <a:r>
              <a:rPr lang="en-GB" sz="1800" dirty="0" smtClean="0"/>
              <a:t>. a</a:t>
            </a:r>
            <a:r>
              <a:rPr lang="cs-CZ" sz="1800" dirty="0" smtClean="0"/>
              <a:t>.</a:t>
            </a:r>
            <a:r>
              <a:rPr lang="en-GB" sz="1800" dirty="0" smtClean="0"/>
              <a:t> draws       10. a. </a:t>
            </a:r>
            <a:r>
              <a:rPr lang="en-GB" sz="1800" dirty="0" err="1" smtClean="0"/>
              <a:t>teached</a:t>
            </a:r>
            <a:r>
              <a:rPr lang="en-GB" sz="1800" dirty="0" smtClean="0"/>
              <a:t>       11. a. </a:t>
            </a:r>
            <a:r>
              <a:rPr lang="en-GB" sz="1800" dirty="0" err="1" smtClean="0"/>
              <a:t>maked</a:t>
            </a:r>
            <a:r>
              <a:rPr lang="en-GB" sz="1800" dirty="0" smtClean="0"/>
              <a:t>       12.</a:t>
            </a:r>
            <a:r>
              <a:rPr lang="cs-CZ" sz="1800" dirty="0" smtClean="0"/>
              <a:t> </a:t>
            </a:r>
            <a:r>
              <a:rPr lang="en-GB" sz="1800" dirty="0" smtClean="0"/>
              <a:t>a.  had          13. a. </a:t>
            </a:r>
            <a:r>
              <a:rPr lang="en-GB" sz="1800" dirty="0" err="1" smtClean="0"/>
              <a:t>runed</a:t>
            </a:r>
            <a:r>
              <a:rPr lang="en-GB" sz="1800" dirty="0" smtClean="0"/>
              <a:t> / played</a:t>
            </a:r>
            <a:br>
              <a:rPr lang="en-GB" sz="1800" dirty="0" smtClean="0"/>
            </a:br>
            <a:r>
              <a:rPr lang="en-GB" sz="1800" dirty="0" smtClean="0"/>
              <a:t>    b. drew              </a:t>
            </a:r>
            <a:r>
              <a:rPr lang="cs-CZ" sz="1800" dirty="0" smtClean="0"/>
              <a:t> </a:t>
            </a:r>
            <a:r>
              <a:rPr lang="en-GB" sz="1800" dirty="0" smtClean="0"/>
              <a:t>b. taught                 b. produce          </a:t>
            </a:r>
            <a:r>
              <a:rPr lang="cs-CZ" sz="1800" dirty="0" smtClean="0"/>
              <a:t> </a:t>
            </a:r>
            <a:r>
              <a:rPr lang="en-GB" sz="1800" dirty="0" smtClean="0"/>
              <a:t>b. spend             b. ran / </a:t>
            </a:r>
            <a:r>
              <a:rPr lang="en-GB" sz="1800" dirty="0" err="1" smtClean="0"/>
              <a:t>plaied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    c.  paint             </a:t>
            </a:r>
            <a:r>
              <a:rPr lang="cs-CZ" sz="1800" dirty="0" smtClean="0"/>
              <a:t> </a:t>
            </a:r>
            <a:r>
              <a:rPr lang="en-GB" sz="1800" dirty="0" smtClean="0"/>
              <a:t>c. teach                  </a:t>
            </a:r>
            <a:r>
              <a:rPr lang="cs-CZ" sz="1800" dirty="0" smtClean="0"/>
              <a:t>  </a:t>
            </a:r>
            <a:r>
              <a:rPr lang="en-GB" sz="1800" dirty="0" smtClean="0"/>
              <a:t>c.  made              </a:t>
            </a:r>
            <a:r>
              <a:rPr lang="cs-CZ" sz="1800" dirty="0" smtClean="0"/>
              <a:t> </a:t>
            </a:r>
            <a:r>
              <a:rPr lang="en-GB" sz="1800" dirty="0" smtClean="0"/>
              <a:t>c.  have               c. ran / played </a:t>
            </a:r>
            <a:endParaRPr lang="en-GB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476672"/>
            <a:ext cx="4038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800" dirty="0" smtClean="0"/>
              <a:t>  9. They __________pictures  of Vikings.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10. Our teachers __________them</a:t>
            </a:r>
            <a:r>
              <a:rPr lang="cs-CZ" sz="1800" dirty="0" smtClean="0"/>
              <a:t> t</a:t>
            </a:r>
            <a:r>
              <a:rPr lang="en-GB" sz="1800" dirty="0" smtClean="0"/>
              <a:t>o make ceramic bells.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11. Our pupils __________a key holder.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12. They _________</a:t>
            </a:r>
            <a:r>
              <a:rPr lang="cs-CZ" sz="1800" dirty="0" smtClean="0"/>
              <a:t>a </a:t>
            </a:r>
            <a:r>
              <a:rPr lang="en-GB" sz="1800" dirty="0" smtClean="0"/>
              <a:t>break time in the nearby woods.</a:t>
            </a:r>
          </a:p>
          <a:p>
            <a:pPr>
              <a:buNone/>
            </a:pPr>
            <a:endParaRPr lang="en-GB" sz="1800" dirty="0" smtClean="0"/>
          </a:p>
          <a:p>
            <a:pPr>
              <a:buAutoNum type="arabicPeriod" startAt="13"/>
            </a:pPr>
            <a:r>
              <a:rPr lang="en-GB" sz="1800" dirty="0" smtClean="0"/>
              <a:t>They _________and  _________</a:t>
            </a:r>
          </a:p>
          <a:p>
            <a:pPr>
              <a:buNone/>
            </a:pPr>
            <a:r>
              <a:rPr lang="en-GB" sz="1800" dirty="0" smtClean="0"/>
              <a:t>       with their  friends there.</a:t>
            </a:r>
          </a:p>
        </p:txBody>
      </p:sp>
      <p:pic>
        <p:nvPicPr>
          <p:cNvPr id="3074" name="Picture 2" descr="C:\Documents and Settings\Alena Chaloupková\Dokumenty\Zásobník na obrázky k DUM1\COM-Švédsko-15.-6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8680"/>
            <a:ext cx="2035712" cy="1584176"/>
          </a:xfrm>
          <a:prstGeom prst="rect">
            <a:avLst/>
          </a:prstGeom>
          <a:noFill/>
        </p:spPr>
      </p:pic>
      <p:pic>
        <p:nvPicPr>
          <p:cNvPr id="3076" name="Picture 4" descr="C:\Documents and Settings\Alena Chaloupková\Dokumenty\Zásobník na obrázky k DUM1\COM-Švédsko-15.-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2560800"/>
            <a:ext cx="2016224" cy="1516272"/>
          </a:xfrm>
          <a:prstGeom prst="rect">
            <a:avLst/>
          </a:prstGeom>
          <a:noFill/>
        </p:spPr>
      </p:pic>
      <p:pic>
        <p:nvPicPr>
          <p:cNvPr id="3078" name="Picture 6" descr="C:\Documents and Settings\Alena Chaloupková\Dokumenty\Zásobník na obrázky k DUM1\COM-Švédsko-15.-2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564904"/>
            <a:ext cx="2064229" cy="1512168"/>
          </a:xfrm>
          <a:prstGeom prst="rect">
            <a:avLst/>
          </a:prstGeom>
          <a:noFill/>
        </p:spPr>
      </p:pic>
      <p:pic>
        <p:nvPicPr>
          <p:cNvPr id="3075" name="Picture 3" descr="C:\Documents and Settings\Alena Chaloupková\Dokumenty\Zásobník na obrázky k DUM1\DSC059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548680"/>
            <a:ext cx="2016224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01208"/>
            <a:ext cx="8964488" cy="135902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   </a:t>
            </a:r>
            <a:r>
              <a:rPr lang="en-GB" sz="1800" dirty="0" smtClean="0"/>
              <a:t>14.</a:t>
            </a:r>
            <a:r>
              <a:rPr lang="cs-CZ" sz="1800" dirty="0" smtClean="0"/>
              <a:t> </a:t>
            </a:r>
            <a:r>
              <a:rPr lang="en-GB" sz="1800" dirty="0" smtClean="0"/>
              <a:t>a. meet     15. a. made    16. a. sung / danced   17. a. shows      18. a. saw       </a:t>
            </a:r>
            <a:r>
              <a:rPr lang="cs-CZ" sz="1800" dirty="0" smtClean="0"/>
              <a:t> </a:t>
            </a:r>
            <a:r>
              <a:rPr lang="en-GB" sz="1800" dirty="0" smtClean="0"/>
              <a:t>19. a. built</a:t>
            </a:r>
            <a:br>
              <a:rPr lang="en-GB" sz="1800" dirty="0" smtClean="0"/>
            </a:br>
            <a:r>
              <a:rPr lang="en-GB" sz="1800" dirty="0" smtClean="0"/>
              <a:t>       </a:t>
            </a:r>
            <a:r>
              <a:rPr lang="cs-CZ" sz="1800" dirty="0" smtClean="0"/>
              <a:t>  </a:t>
            </a:r>
            <a:r>
              <a:rPr lang="en-GB" sz="1800" dirty="0" smtClean="0"/>
              <a:t>b. found           b. makes         b. sang / dance            b. showed         b.</a:t>
            </a:r>
            <a:r>
              <a:rPr lang="cs-CZ" sz="1800" dirty="0" smtClean="0"/>
              <a:t> </a:t>
            </a:r>
            <a:r>
              <a:rPr lang="en-GB" sz="1800" dirty="0" smtClean="0"/>
              <a:t>looked          b. made</a:t>
            </a:r>
            <a:br>
              <a:rPr lang="en-GB" sz="1800" dirty="0" smtClean="0"/>
            </a:br>
            <a:r>
              <a:rPr lang="en-GB" sz="1800" dirty="0" smtClean="0"/>
              <a:t>       </a:t>
            </a:r>
            <a:r>
              <a:rPr lang="cs-CZ" sz="1800" dirty="0" smtClean="0"/>
              <a:t>   </a:t>
            </a:r>
            <a:r>
              <a:rPr lang="en-GB" sz="1800" dirty="0" smtClean="0"/>
              <a:t>c. met              c. talked         c. sang / danced          c. shown            c. seen            </a:t>
            </a:r>
            <a:r>
              <a:rPr lang="cs-CZ" sz="1800" dirty="0" smtClean="0"/>
              <a:t> </a:t>
            </a:r>
            <a:r>
              <a:rPr lang="en-GB" sz="1800" dirty="0" smtClean="0"/>
              <a:t>c. make</a:t>
            </a:r>
            <a:endParaRPr lang="en-GB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764704"/>
            <a:ext cx="4392488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800" dirty="0" smtClean="0"/>
              <a:t>14. On Monday afternoon  pupils  from our school __________Finnish teachers and pupils.</a:t>
            </a:r>
            <a:endParaRPr lang="cs-CZ" sz="1800" dirty="0" smtClean="0"/>
          </a:p>
          <a:p>
            <a:pPr>
              <a:buNone/>
            </a:pPr>
            <a:r>
              <a:rPr lang="en-GB" sz="1800" dirty="0" smtClean="0"/>
              <a:t>15. All the pupils __________friends soon.</a:t>
            </a:r>
            <a:endParaRPr lang="cs-CZ" sz="1800" dirty="0" smtClean="0"/>
          </a:p>
          <a:p>
            <a:pPr>
              <a:buNone/>
            </a:pPr>
            <a:r>
              <a:rPr lang="en-GB" sz="1800" dirty="0" smtClean="0"/>
              <a:t>16. That  day in the afternoon  they all __________ and ___________.</a:t>
            </a:r>
          </a:p>
          <a:p>
            <a:pPr>
              <a:buNone/>
            </a:pPr>
            <a:r>
              <a:rPr lang="en-GB" sz="1800" dirty="0" smtClean="0"/>
              <a:t>17. Next day their friends __________</a:t>
            </a:r>
          </a:p>
          <a:p>
            <a:pPr>
              <a:buNone/>
            </a:pPr>
            <a:r>
              <a:rPr lang="en-GB" sz="1800" dirty="0" smtClean="0"/>
              <a:t>      them round the city.</a:t>
            </a:r>
            <a:endParaRPr lang="cs-CZ" sz="1800" dirty="0" smtClean="0"/>
          </a:p>
          <a:p>
            <a:pPr>
              <a:buNone/>
            </a:pPr>
            <a:r>
              <a:rPr lang="en-GB" sz="1800" dirty="0" smtClean="0"/>
              <a:t>18. They __________a lot of places of interest.</a:t>
            </a:r>
          </a:p>
          <a:p>
            <a:pPr>
              <a:buNone/>
            </a:pPr>
            <a:r>
              <a:rPr lang="en-GB" sz="1800" dirty="0" smtClean="0"/>
              <a:t>19. Swedish  people ___________their city  in modern style  such as a red and white building so called „Lipstick“.</a:t>
            </a:r>
          </a:p>
          <a:p>
            <a:pPr>
              <a:buNone/>
            </a:pPr>
            <a:r>
              <a:rPr lang="en-GB" sz="1800" dirty="0" smtClean="0"/>
              <a:t>       </a:t>
            </a:r>
          </a:p>
          <a:p>
            <a:pPr>
              <a:buNone/>
            </a:pPr>
            <a:endParaRPr lang="cs-CZ" sz="1800" dirty="0" smtClean="0"/>
          </a:p>
          <a:p>
            <a:pPr>
              <a:buAutoNum type="arabicPeriod"/>
            </a:pPr>
            <a:endParaRPr lang="cs-CZ" sz="1800" dirty="0"/>
          </a:p>
        </p:txBody>
      </p:sp>
      <p:pic>
        <p:nvPicPr>
          <p:cNvPr id="1026" name="Picture 2" descr="C:\Documents and Settings\Alena Chaloupková\Dokumenty\Zásobník na obrázky k DUM1\DSC00628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92696"/>
            <a:ext cx="1868287" cy="1401216"/>
          </a:xfrm>
          <a:prstGeom prst="rect">
            <a:avLst/>
          </a:prstGeom>
          <a:noFill/>
        </p:spPr>
      </p:pic>
      <p:pic>
        <p:nvPicPr>
          <p:cNvPr id="1027" name="Picture 3" descr="C:\Documents and Settings\Alena Chaloupková\Dokumenty\Zásobník na obrázky k DUM1\DSC005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789040"/>
            <a:ext cx="1944216" cy="1417340"/>
          </a:xfrm>
          <a:prstGeom prst="rect">
            <a:avLst/>
          </a:prstGeom>
          <a:noFill/>
        </p:spPr>
      </p:pic>
      <p:pic>
        <p:nvPicPr>
          <p:cNvPr id="1028" name="Picture 4" descr="C:\Documents and Settings\Alena Chaloupková\Dokumenty\Zásobník na obrázky k DUM1\DSC006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1773" y="3717032"/>
            <a:ext cx="1968219" cy="1476164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Chaloupková\Dokumenty\Zásobník na obrázky k DUM1\COM-Švédsko-15.-5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692696"/>
            <a:ext cx="1824203" cy="1368152"/>
          </a:xfrm>
          <a:prstGeom prst="rect">
            <a:avLst/>
          </a:prstGeom>
          <a:noFill/>
        </p:spPr>
      </p:pic>
      <p:pic>
        <p:nvPicPr>
          <p:cNvPr id="1032" name="Picture 8" descr="C:\Documents and Settings\Alena Chaloupková\Dokumenty\Zásobník na obrázky k DUM1\COM-Švédsko-15.-3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276872"/>
            <a:ext cx="1800200" cy="1350150"/>
          </a:xfrm>
          <a:prstGeom prst="rect">
            <a:avLst/>
          </a:prstGeom>
          <a:noFill/>
        </p:spPr>
      </p:pic>
      <p:pic>
        <p:nvPicPr>
          <p:cNvPr id="1033" name="Picture 9" descr="C:\Documents and Settings\Alena Chaloupková\Dokumenty\Zásobník na obrázky k DUM1\DSC0065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2276872"/>
            <a:ext cx="1800200" cy="135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86916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1800" dirty="0" smtClean="0"/>
              <a:t>20.  a. sailed        21. a. eat  / drank        22. a. visited / were     </a:t>
            </a:r>
            <a:r>
              <a:rPr lang="cs-CZ" sz="1800" dirty="0" smtClean="0"/>
              <a:t>  </a:t>
            </a:r>
            <a:r>
              <a:rPr lang="en-GB" sz="1800" dirty="0" smtClean="0"/>
              <a:t>23. a. swum    </a:t>
            </a:r>
            <a:br>
              <a:rPr lang="en-GB" sz="1800" dirty="0" smtClean="0"/>
            </a:br>
            <a:r>
              <a:rPr lang="en-GB" sz="1800" dirty="0" smtClean="0"/>
              <a:t>        b. went               b. ate / drank               b. visited / was              </a:t>
            </a:r>
            <a:r>
              <a:rPr lang="cs-CZ" sz="1800" dirty="0" smtClean="0"/>
              <a:t>  </a:t>
            </a:r>
            <a:r>
              <a:rPr lang="en-GB" sz="1800" dirty="0" smtClean="0"/>
              <a:t>b. swim</a:t>
            </a:r>
            <a:br>
              <a:rPr lang="en-GB" sz="1800" dirty="0" smtClean="0"/>
            </a:br>
            <a:r>
              <a:rPr lang="en-GB" sz="1800" dirty="0" smtClean="0"/>
              <a:t>        c. swam              c.  ate  /drunk               c. visited / been             </a:t>
            </a:r>
            <a:r>
              <a:rPr lang="cs-CZ" sz="1800" dirty="0" smtClean="0"/>
              <a:t> </a:t>
            </a:r>
            <a:r>
              <a:rPr lang="en-GB" sz="1800" dirty="0" smtClean="0"/>
              <a:t>c. swam</a:t>
            </a:r>
            <a:endParaRPr lang="en-GB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332656"/>
            <a:ext cx="4464496" cy="47525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800" dirty="0" smtClean="0"/>
              <a:t>20. On Wednesday  visitors  of   </a:t>
            </a:r>
            <a:r>
              <a:rPr lang="en-GB" sz="1800" dirty="0" err="1" smtClean="0"/>
              <a:t>Sjumilaskolan</a:t>
            </a:r>
            <a:r>
              <a:rPr lang="en-GB" sz="1800" dirty="0" smtClean="0"/>
              <a:t> __________ on the boat </a:t>
            </a:r>
          </a:p>
          <a:p>
            <a:pPr>
              <a:buNone/>
            </a:pPr>
            <a:r>
              <a:rPr lang="en-GB" sz="1800" dirty="0" smtClean="0"/>
              <a:t>        to see the  city from the river.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21. In the afternoon they  __________ </a:t>
            </a:r>
            <a:r>
              <a:rPr lang="en-GB" sz="1800" dirty="0" err="1" smtClean="0"/>
              <a:t>and__________national</a:t>
            </a:r>
            <a:r>
              <a:rPr lang="en-GB" sz="1800" dirty="0" smtClean="0"/>
              <a:t>  meals  and drinks with friends. 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22. They also __________the </a:t>
            </a:r>
            <a:r>
              <a:rPr lang="en-GB" sz="1800" dirty="0" err="1" smtClean="0"/>
              <a:t>Universum</a:t>
            </a: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       museum . It ____________about Science.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23. Fish __________there in the big  water tanks.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</a:t>
            </a:r>
          </a:p>
        </p:txBody>
      </p:sp>
      <p:pic>
        <p:nvPicPr>
          <p:cNvPr id="2050" name="Picture 2" descr="C:\Documents and Settings\Alena Chaloupková\Dokumenty\Zásobník na obrázky k DUM1\DSC0068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1800200" cy="1352934"/>
          </a:xfrm>
          <a:prstGeom prst="rect">
            <a:avLst/>
          </a:prstGeom>
          <a:noFill/>
        </p:spPr>
      </p:pic>
      <p:pic>
        <p:nvPicPr>
          <p:cNvPr id="2054" name="Picture 6" descr="C:\Documents and Settings\Alena Chaloupková\Dokumenty\Zásobník na obrázky k DUM1\DSC007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852936"/>
            <a:ext cx="1824203" cy="1368152"/>
          </a:xfrm>
          <a:prstGeom prst="rect">
            <a:avLst/>
          </a:prstGeom>
          <a:noFill/>
        </p:spPr>
      </p:pic>
      <p:pic>
        <p:nvPicPr>
          <p:cNvPr id="2056" name="Picture 8" descr="C:\Documents and Settings\Alena Chaloupková\Dokumenty\Zásobník na obrázky k DUM1\P518021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2852936"/>
            <a:ext cx="1824202" cy="1368153"/>
          </a:xfrm>
          <a:prstGeom prst="rect">
            <a:avLst/>
          </a:prstGeom>
          <a:noFill/>
        </p:spPr>
      </p:pic>
      <p:pic>
        <p:nvPicPr>
          <p:cNvPr id="2057" name="Picture 9" descr="C:\Documents and Settings\Alena Chaloupková\Dokumenty\Zásobník na obrázky k DUM1\COM-Švédsko-15.-34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980728"/>
            <a:ext cx="1800200" cy="135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08518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1800" dirty="0" smtClean="0"/>
              <a:t>   24. a. made               25. a. drive                26. a. told                27. a. leave         </a:t>
            </a:r>
            <a:br>
              <a:rPr lang="en-GB" sz="1800" dirty="0" smtClean="0"/>
            </a:br>
            <a:r>
              <a:rPr lang="en-GB" sz="1800" dirty="0" smtClean="0"/>
              <a:t>          b. took                       b. driven                    b. spoke                   b. went away</a:t>
            </a:r>
            <a:br>
              <a:rPr lang="en-GB" sz="1800" dirty="0" smtClean="0"/>
            </a:br>
            <a:r>
              <a:rPr lang="en-GB" sz="1800" dirty="0" smtClean="0"/>
              <a:t>          c. taken                      c. drove                     c. said                       c.  left</a:t>
            </a:r>
            <a:endParaRPr lang="en-GB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54868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en-GB" sz="1800" dirty="0" smtClean="0"/>
              <a:t>24. In the open air museum with animals  living in Scandinavia </a:t>
            </a:r>
            <a:r>
              <a:rPr lang="en-GB" sz="1800" dirty="0" err="1" smtClean="0"/>
              <a:t>they_________last</a:t>
            </a:r>
            <a:r>
              <a:rPr lang="en-GB" sz="1800" dirty="0" smtClean="0"/>
              <a:t> photos.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25.  They  __________ their cars at the Fun fair park. </a:t>
            </a:r>
          </a:p>
          <a:p>
            <a:pPr>
              <a:buNone/>
            </a:pPr>
            <a:r>
              <a:rPr lang="en-GB" sz="1800" dirty="0" smtClean="0"/>
              <a:t>  </a:t>
            </a:r>
          </a:p>
          <a:p>
            <a:pPr>
              <a:buNone/>
            </a:pPr>
            <a:r>
              <a:rPr lang="en-GB" sz="1800" dirty="0" smtClean="0"/>
              <a:t>26. Next day they __________good bye to each other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1800" dirty="0" smtClean="0"/>
              <a:t>27. On Friday  20 May 2011 </a:t>
            </a:r>
            <a:r>
              <a:rPr lang="en-GB" sz="1800" dirty="0" err="1" smtClean="0"/>
              <a:t>they__________Gothenburg</a:t>
            </a:r>
            <a:r>
              <a:rPr lang="en-GB" sz="1800" dirty="0" smtClean="0"/>
              <a:t>.</a:t>
            </a:r>
            <a:endParaRPr lang="en-GB" sz="1800" dirty="0"/>
          </a:p>
        </p:txBody>
      </p:sp>
      <p:pic>
        <p:nvPicPr>
          <p:cNvPr id="3074" name="Picture 2" descr="C:\Documents and Settings\Alena Chaloupková\Dokumenty\Zásobník na obrázky k DUM1\DSC0079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08920"/>
            <a:ext cx="2112235" cy="1584176"/>
          </a:xfrm>
          <a:prstGeom prst="rect">
            <a:avLst/>
          </a:prstGeom>
          <a:noFill/>
        </p:spPr>
      </p:pic>
      <p:pic>
        <p:nvPicPr>
          <p:cNvPr id="6" name="Picture 3" descr="C:\Documents and Settings\Alena Chaloupková\Dokumenty\Zásobník na obrázky k DUM1\DSC008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620689"/>
            <a:ext cx="1296144" cy="1512168"/>
          </a:xfrm>
          <a:prstGeom prst="rect">
            <a:avLst/>
          </a:prstGeom>
          <a:noFill/>
        </p:spPr>
      </p:pic>
      <p:pic>
        <p:nvPicPr>
          <p:cNvPr id="3075" name="Picture 3" descr="C:\Documents and Settings\Alena Chaloupková\Dokumenty\Zásobník na obrázky k DUM1\P519043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620688"/>
            <a:ext cx="2016224" cy="1512168"/>
          </a:xfrm>
          <a:prstGeom prst="rect">
            <a:avLst/>
          </a:prstGeom>
          <a:noFill/>
        </p:spPr>
      </p:pic>
      <p:pic>
        <p:nvPicPr>
          <p:cNvPr id="8" name="Picture 5" descr="C:\Documents and Settings\Alena Chaloupková\Dokumenty\Zásobník na obrázky k DUM1\DSC0089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2708920"/>
            <a:ext cx="2016224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c             9. b</a:t>
            </a:r>
          </a:p>
          <a:p>
            <a:r>
              <a:rPr lang="cs-CZ" dirty="0" smtClean="0"/>
              <a:t>2. a           10. b</a:t>
            </a:r>
          </a:p>
          <a:p>
            <a:r>
              <a:rPr lang="cs-CZ" dirty="0" smtClean="0"/>
              <a:t>3. b           11. c</a:t>
            </a:r>
          </a:p>
          <a:p>
            <a:r>
              <a:rPr lang="cs-CZ" dirty="0" smtClean="0"/>
              <a:t>4. b           12. a </a:t>
            </a:r>
          </a:p>
          <a:p>
            <a:r>
              <a:rPr lang="cs-CZ" dirty="0" smtClean="0"/>
              <a:t>5. b           13. c</a:t>
            </a:r>
          </a:p>
          <a:p>
            <a:r>
              <a:rPr lang="cs-CZ" dirty="0" smtClean="0"/>
              <a:t>6. b           14. c</a:t>
            </a:r>
          </a:p>
          <a:p>
            <a:r>
              <a:rPr lang="cs-CZ" dirty="0" smtClean="0"/>
              <a:t>7. a           15. a</a:t>
            </a:r>
          </a:p>
          <a:p>
            <a:r>
              <a:rPr lang="cs-CZ" dirty="0" smtClean="0"/>
              <a:t>8. c            16. 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17. b           25. c</a:t>
            </a:r>
          </a:p>
          <a:p>
            <a:r>
              <a:rPr lang="cs-CZ" dirty="0" smtClean="0"/>
              <a:t>18. a           26. c</a:t>
            </a:r>
          </a:p>
          <a:p>
            <a:r>
              <a:rPr lang="cs-CZ" dirty="0" smtClean="0"/>
              <a:t>19. a           27. c</a:t>
            </a:r>
          </a:p>
          <a:p>
            <a:r>
              <a:rPr lang="cs-CZ" dirty="0" smtClean="0"/>
              <a:t>20. a</a:t>
            </a:r>
          </a:p>
          <a:p>
            <a:r>
              <a:rPr lang="cs-CZ" dirty="0" smtClean="0"/>
              <a:t>21. b</a:t>
            </a:r>
          </a:p>
          <a:p>
            <a:r>
              <a:rPr lang="cs-CZ" dirty="0" smtClean="0"/>
              <a:t>22. b</a:t>
            </a:r>
          </a:p>
          <a:p>
            <a:r>
              <a:rPr lang="cs-CZ" dirty="0" smtClean="0"/>
              <a:t>23. c</a:t>
            </a:r>
          </a:p>
          <a:p>
            <a:r>
              <a:rPr lang="cs-CZ" dirty="0" smtClean="0"/>
              <a:t>24.  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1253</TotalTime>
  <Words>665</Words>
  <Application>Microsoft Office PowerPoint</Application>
  <PresentationFormat>Předvádění na obrazovce (4:3)</PresentationFormat>
  <Paragraphs>119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Our schoolmates went to Sweden Past simple tense in school life</vt:lpstr>
      <vt:lpstr>    1.  a.   walked                 2.  a.  flew                     3.  a. stopped           4. a.  taked                                                               b.   were                          b.  flied                          b. landed                 b.  took          c .   went                          c.  walked                     c. took  off               c.  taken   </vt:lpstr>
      <vt:lpstr>        5.  a.  arrives          6.  a.  welcomes            7.  a.  worked  / spoke       8.  a. learns              b.  came                  b.  welcomed                b.  works  / speaks              b. learned              c.  come                  c.   welcome                  c.   work  / talked                c.  learnt</vt:lpstr>
      <vt:lpstr>9. a. draws       10. a. teached       11. a. maked       12. a.  had          13. a. runed / played     b. drew               b. taught                 b. produce           b. spend             b. ran / plaied     c.  paint              c. teach                    c.  made               c.  have               c. ran / played </vt:lpstr>
      <vt:lpstr>   14. a. meet     15. a. made    16. a. sung / danced   17. a. shows      18. a. saw        19. a. built          b. found           b. makes         b. sang / dance            b. showed         b. looked          b. made           c. met              c. talked         c. sang / danced          c. shown            c. seen             c. make</vt:lpstr>
      <vt:lpstr>20.  a. sailed        21. a. eat  / drank        22. a. visited / were       23. a. swum             b. went               b. ate / drank               b. visited / was                b. swim         c. swam              c.  ate  /drunk               c. visited / been              c. swam</vt:lpstr>
      <vt:lpstr>   24. a. made               25. a. drive                26. a. told                27. a. leave                    b. took                       b. driven                    b. spoke                   b. went away           c. taken                      c. drove                     c. said                       c.  left</vt:lpstr>
      <vt:lpstr>Key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schoolmates in Sweden</dc:title>
  <dc:creator>Alena Chaloupková</dc:creator>
  <cp:lastModifiedBy>ASCO</cp:lastModifiedBy>
  <cp:revision>106</cp:revision>
  <dcterms:created xsi:type="dcterms:W3CDTF">2011-09-26T16:25:04Z</dcterms:created>
  <dcterms:modified xsi:type="dcterms:W3CDTF">2012-03-03T10:14:19Z</dcterms:modified>
</cp:coreProperties>
</file>