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7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VY_52_INOVACE_14_ROSTLINY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příspěvková </a:t>
          </a:r>
          <a:r>
            <a:rPr lang="cs-CZ" sz="1600" dirty="0" err="1" smtClean="0"/>
            <a:t>org</a:t>
          </a:r>
          <a:r>
            <a:rPr lang="cs-CZ" sz="1600" dirty="0" smtClean="0"/>
            <a:t>.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Čeledi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76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příspěvková </a:t>
          </a:r>
          <a:r>
            <a:rPr lang="cs-CZ" sz="1600" kern="1200" dirty="0" err="1" smtClean="0"/>
            <a:t>org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VY_52_INOVACE_14_ROSTLINY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Čeledi rostlin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http://www.google.cz/imgres?q=he%C5%99m%C3%A1nek+prav%C3%BD&amp;hl=cs&amp;sa=X&amp;rlz=1T4ADRA_csCZ436CZ454&amp;biw=1024&amp;bih=554&amp;tbm=isch&amp;prmd=imvns&amp;tbnid=gOFANspmINErYM:&amp;imgrefurl=http://papousci.chovzvirat.com/clanky/zelene-krmeni-pro-papousky---ii--dil.html&amp;docid=rCqqG5NX7fd5kM&amp;imgurl=http://papousci.chovzvirat.com/img/clanky//originals/he%C5%99m%C3%A1nek-2323.jpg&amp;w=300&amp;h=382&amp;ei=nlq_T7ToA4jVsgbji8nNCg&amp;zoom=1" TargetMode="External"/><Relationship Id="rId3" Type="http://schemas.openxmlformats.org/officeDocument/2006/relationships/image" Target="../media/image3.jpeg"/><Relationship Id="rId7" Type="http://schemas.openxmlformats.org/officeDocument/2006/relationships/hyperlink" Target="http://www.google.cz/imgres?q=astra+zahradn%C3%AD&amp;hl=cs&amp;qscrl=1&amp;nord=1&amp;rlz=1T4ADRA_csCZ436CZ454&amp;biw=1024&amp;bih=554&amp;tbm=isch&amp;tbnid=bIdrVi1IZCJPuM:&amp;imgrefurl=http://www.femina.cz/magazin/bydleni/kvetiny-podle-horoskopu-jaka-je-ta-vase.html&amp;docid=o-YNnQjAmkg98M&amp;imgurl=http://www.femina.cz/uploads/zahrada/06-astry.jpg&amp;w=750&amp;h=450&amp;ei=aUxwT-eEHefV4QS1npTAAg&amp;zoom=1" TargetMode="External"/><Relationship Id="rId12" Type="http://schemas.openxmlformats.org/officeDocument/2006/relationships/image" Target="../media/image8.jpeg"/><Relationship Id="rId2" Type="http://schemas.openxmlformats.org/officeDocument/2006/relationships/hyperlink" Target="http://www.google.cz/imgres?q=bez+%C4%8Dern%C3%BD&amp;hl=cs&amp;sa=X&amp;qscrl=1&amp;nord=1&amp;rlz=1T4ADRA_csCZ436CZ454&amp;biw=1024&amp;bih=554&amp;tbm=isch&amp;prmd=imvns&amp;tbnid=nba6voMFr4IKjM:&amp;imgrefurl=http://hobby.idnes.cz/bez-cerny-sambucus-nigra-08w-/herbar.aspx?c=A081130_183655_herbar_lud&amp;docid=Gzg-zaLn6JJugM&amp;imgurl=http://i.idnes.cz/08/114/gal/LUD277520_bezcernyNOV.jpg&amp;w=438&amp;h=640&amp;ei=vkBwT-iwBaal4gSQ1JjAAg&amp;zoom=1" TargetMode="External"/><Relationship Id="rId16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hyperlink" Target="http://www.google.cz/imgres?q=%C5%A1e%C5%99%C3%ADk&amp;hl=cs&amp;sa=X&amp;rlz=1T4ADRA_csCZ436CZ454&amp;biw=1024&amp;bih=554&amp;tbm=isch&amp;prmd=imvns&amp;tbnid=aArve1LKLUf5_M:&amp;imgrefurl=http://rimanka.blog.cz/0904/serik&amp;docid=T10jjlugdolA-M&amp;imgurl=http://nd01.jxs.cz/225/450/ecf21a652a_36752681_o2.jpg&amp;w=320&amp;h=240&amp;ei=qVO_T-W7NM_HsgbFiIzGCg&amp;zoom=1" TargetMode="External"/><Relationship Id="rId5" Type="http://schemas.openxmlformats.org/officeDocument/2006/relationships/hyperlink" Target="http://www.google.cz/imgres?q=kopr+vonn%C3%BD&amp;hl=cs&amp;qscrl=1&amp;nord=1&amp;rlz=1T4ADRA_csCZ436CZ454&amp;biw=1024&amp;bih=554&amp;tbm=isch&amp;tbnid=3-PieT6h6mzoVM:&amp;imgrefurl=http://www.guh.cz/edu/bi/biologie_rostliny/html03/foto_028.html&amp;docid=HvMUAYHF095Z6M&amp;imgurl=http://www.guh.cz/edu/bi/biologie_rostliny/foto03/foto_028.jpg&amp;w=309&amp;h=400&amp;ei=vktwT7-UNubT4QSykcHAAg&amp;zoom=1&amp;iact=rc&amp;dur=0&amp;sig=102032948630475102088&amp;page=1&amp;tbnh=154&amp;tbnw=119&amp;start=0&amp;ndsp=18&amp;ved=1t:429,r:3,s:0&amp;tx=42&amp;ty=104" TargetMode="External"/><Relationship Id="rId15" Type="http://schemas.openxmlformats.org/officeDocument/2006/relationships/hyperlink" Target="http://www.google.cz/imgres?q=prvosenka+jarn%C3%AD&amp;hl=cs&amp;sa=X&amp;rlz=1T4ADRA_csCZ436CZ454&amp;biw=1024&amp;bih=554&amp;tbm=isch&amp;prmd=imvns&amp;tbnid=nQQO8PkR_ruVXM:&amp;imgrefurl=http://www.cittadella.cz/europarc/index.php?p=index&amp;site=NPP_zelezna_hurka_cz&amp;docid=Hwy603RiBMLUfM&amp;imgurl=http://www.cittadella.cz/europarc/sites/Image/galerie/default/npp_zelezna_hurka/nahledy_stranka/7857_prvosenka_jarni_Zelezna_hurka_foto_Patze.jpg&amp;w=214&amp;h=314&amp;ei=l23DT5qzEIXTtAbP3dGrCg&amp;zoom=1&amp;iact=hc&amp;vpx=457&amp;vpy=2&amp;dur=4890&amp;hovh=251&amp;hovw=171&amp;tx=108&amp;ty=113&amp;sig=102032948630475102088&amp;page=6&amp;tbnh=167&amp;tbnw=120&amp;start=82&amp;ndsp=15&amp;ved=1t:429,r:2,s:82,i:259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www.google.cz/imgres?q=podb%C4%9Bl+l%C3%A9ka%C5%99sk%C3%BD&amp;hl=cs&amp;qscrl=1&amp;nord=1&amp;rlz=1T4ADRA_csCZ436CZ454&amp;biw=1024&amp;bih=554&amp;tbm=isch&amp;tbnid=52fcevCnBcHPeM:&amp;imgrefurl=http://botany.cz/cs/tussilago-farfara/&amp;docid=e1vcK5kI0ujtkM&amp;imgurl=http://botany.cz/foto/tussilagofarfaraherb.jpg&amp;w=570&amp;h=399&amp;ei=dVJwT-aCJfLP4QTTjKXAAg&amp;zoom=1" TargetMode="External"/><Relationship Id="rId1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303557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15616" y="3716338"/>
            <a:ext cx="720129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Určování čeledí rostlin </a:t>
            </a:r>
            <a:r>
              <a:rPr lang="cs-CZ" smtClean="0"/>
              <a:t>podle klíče.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6166473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prosinec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Pracovní list, žáci v textu vyhledávají rostliny a zařazují do čeledí podle Klíče </a:t>
                      </a:r>
                      <a:r>
                        <a:rPr lang="cs-CZ" sz="1800" smtClean="0"/>
                        <a:t>k určování rostlin.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Slovní skrývačky: </a:t>
            </a:r>
          </a:p>
          <a:p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– najdi ukryté názvy rostlin v následujících větách.</a:t>
            </a:r>
            <a:endParaRPr lang="cs-CZ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Minus 3"/>
          <p:cNvSpPr/>
          <p:nvPr/>
        </p:nvSpPr>
        <p:spPr>
          <a:xfrm>
            <a:off x="-684584" y="2015128"/>
            <a:ext cx="1015312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27301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Nebe ztmavlo černými mraky a mračny.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66119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má Tamara tedy s tebou hodně trpělivosti.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0538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Jako první přijede Tomáš.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774231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Jana strach, že nestihne vlak?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55" y="4259092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Až se </a:t>
            </a:r>
            <a:r>
              <a:rPr lang="cs-CZ" dirty="0" err="1" smtClean="0"/>
              <a:t>sešeří</a:t>
            </a:r>
            <a:r>
              <a:rPr lang="cs-CZ" dirty="0" smtClean="0"/>
              <a:t>, Katka musí k večeři.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736563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květu pod běláskem seděla i krásná babočka.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224051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Honza </a:t>
            </a:r>
            <a:r>
              <a:rPr lang="cs-CZ" dirty="0" err="1" smtClean="0"/>
              <a:t>Poheř</a:t>
            </a:r>
            <a:r>
              <a:rPr lang="cs-CZ" dirty="0" smtClean="0"/>
              <a:t> má nekonečnou řadu výmluv.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6936" y="5718447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dostaneme domů, Petr klíč nemá.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84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7372" y="613885"/>
            <a:ext cx="5196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r>
              <a:rPr lang="cs-CZ" b="1" i="1" dirty="0" smtClean="0">
                <a:solidFill>
                  <a:srgbClr val="FF0000"/>
                </a:solidFill>
              </a:rPr>
              <a:t>be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tmavlo </a:t>
            </a:r>
            <a:r>
              <a:rPr lang="cs-CZ" b="1" i="1" dirty="0" smtClean="0">
                <a:solidFill>
                  <a:srgbClr val="FF0000"/>
                </a:solidFill>
              </a:rPr>
              <a:t>černý</a:t>
            </a:r>
            <a:r>
              <a:rPr lang="cs-CZ" dirty="0" smtClean="0"/>
              <a:t>mi mraky a mračny.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87391" y="1354387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b="1" i="1" dirty="0" smtClean="0">
                <a:solidFill>
                  <a:srgbClr val="FF0000"/>
                </a:solidFill>
              </a:rPr>
              <a:t>má Ta</a:t>
            </a:r>
            <a:r>
              <a:rPr lang="cs-CZ" dirty="0" smtClean="0"/>
              <a:t>mara tedy s tebou hodně trpělivosti.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372" y="2155557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</a:t>
            </a:r>
            <a:r>
              <a:rPr lang="cs-CZ" b="1" i="1" dirty="0" smtClean="0">
                <a:solidFill>
                  <a:srgbClr val="FF0000"/>
                </a:solidFill>
              </a:rPr>
              <a:t>ko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pr</a:t>
            </a:r>
            <a:r>
              <a:rPr lang="cs-CZ" dirty="0" smtClean="0"/>
              <a:t>vní přijede Tomáš.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2896601"/>
            <a:ext cx="48806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Jan</a:t>
            </a:r>
            <a:r>
              <a:rPr lang="cs-CZ" b="1" i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stra</a:t>
            </a:r>
            <a:r>
              <a:rPr lang="cs-CZ" dirty="0" smtClean="0"/>
              <a:t>ch, že nestihne vlak?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5479" y="3503428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Až se </a:t>
            </a:r>
            <a:r>
              <a:rPr lang="cs-CZ" dirty="0" err="1" smtClean="0"/>
              <a:t>se</a:t>
            </a:r>
            <a:r>
              <a:rPr lang="cs-CZ" b="1" i="1" dirty="0" err="1" smtClean="0">
                <a:solidFill>
                  <a:srgbClr val="FF0000"/>
                </a:solidFill>
              </a:rPr>
              <a:t>šeří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atka musí k večeři.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212068"/>
            <a:ext cx="6169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květu </a:t>
            </a:r>
            <a:r>
              <a:rPr lang="cs-CZ" b="1" i="1" dirty="0" smtClean="0">
                <a:solidFill>
                  <a:srgbClr val="FF0000"/>
                </a:solidFill>
              </a:rPr>
              <a:t>pod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běl</a:t>
            </a:r>
            <a:r>
              <a:rPr lang="cs-CZ" dirty="0" smtClean="0"/>
              <a:t>áskem seděla i krásná babočka.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702" y="493477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Honza </a:t>
            </a:r>
            <a:r>
              <a:rPr lang="cs-CZ" dirty="0" err="1" smtClean="0"/>
              <a:t>Po</a:t>
            </a:r>
            <a:r>
              <a:rPr lang="cs-CZ" b="1" i="1" dirty="0" err="1" smtClean="0">
                <a:solidFill>
                  <a:srgbClr val="FF0000"/>
                </a:solidFill>
              </a:rPr>
              <a:t>heř</a:t>
            </a:r>
            <a:r>
              <a:rPr lang="cs-CZ" b="1" i="1" dirty="0" smtClean="0">
                <a:solidFill>
                  <a:srgbClr val="FF0000"/>
                </a:solidFill>
              </a:rPr>
              <a:t> má nek</a:t>
            </a:r>
            <a:r>
              <a:rPr lang="cs-CZ" dirty="0" smtClean="0"/>
              <a:t>onečnou řadu výmluv.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12069" y="5646438"/>
            <a:ext cx="5131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dostaneme domů, </a:t>
            </a:r>
            <a:r>
              <a:rPr lang="cs-CZ" b="1" i="1" dirty="0" smtClean="0">
                <a:solidFill>
                  <a:srgbClr val="FF0000"/>
                </a:solidFill>
              </a:rPr>
              <a:t>Petr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klíč</a:t>
            </a:r>
            <a:r>
              <a:rPr lang="cs-CZ" dirty="0" smtClean="0"/>
              <a:t> nemá.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18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95630" y="692696"/>
            <a:ext cx="675274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Podle klíče urči čeledi daných rostlin:</a:t>
            </a:r>
            <a:endParaRPr lang="cs-CZ" sz="32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Minus 3"/>
          <p:cNvSpPr/>
          <p:nvPr/>
        </p:nvSpPr>
        <p:spPr>
          <a:xfrm>
            <a:off x="-252536" y="1325341"/>
            <a:ext cx="9649072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628800"/>
            <a:ext cx="75608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9900"/>
                </a:solidFill>
              </a:rPr>
              <a:t>bez černý                             </a:t>
            </a:r>
            <a:r>
              <a:rPr lang="cs-CZ" sz="2000" dirty="0" smtClean="0"/>
              <a:t>…………………………………</a:t>
            </a:r>
          </a:p>
          <a:p>
            <a:endParaRPr lang="cs-CZ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máta </a:t>
            </a:r>
            <a:r>
              <a:rPr lang="cs-CZ" sz="2000" dirty="0" smtClean="0"/>
              <a:t>                                   ………………………………… </a:t>
            </a:r>
          </a:p>
          <a:p>
            <a:endParaRPr lang="cs-CZ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kopr    </a:t>
            </a:r>
            <a:r>
              <a:rPr lang="cs-CZ" sz="2000" dirty="0" smtClean="0"/>
              <a:t>                                 .. .………………………………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astra    </a:t>
            </a:r>
            <a:r>
              <a:rPr lang="cs-CZ" sz="2000" dirty="0" smtClean="0"/>
              <a:t>                                ……………………………….... 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šeřík   </a:t>
            </a:r>
            <a:r>
              <a:rPr lang="cs-CZ" sz="2000" dirty="0" smtClean="0"/>
              <a:t>                                 …………………………………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podběl    </a:t>
            </a:r>
            <a:r>
              <a:rPr lang="cs-CZ" sz="2000" dirty="0" smtClean="0"/>
              <a:t>                             ………………………………… 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heřmánek  </a:t>
            </a:r>
            <a:r>
              <a:rPr lang="cs-CZ" sz="2000" dirty="0" smtClean="0"/>
              <a:t>                          ………………………………… 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009900"/>
                </a:solidFill>
              </a:rPr>
              <a:t>petrklíč	 </a:t>
            </a:r>
            <a:r>
              <a:rPr lang="cs-CZ" sz="2000" dirty="0" smtClean="0"/>
              <a:t>		………………………………….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143848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z i m o l e z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2060078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 l u c h a v k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8190" y="2694111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 i ř í k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3414191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 v ě z d n i c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04284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o l i v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465313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 v ě z d n i c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23266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 v ě z d n i c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06552" y="5862463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 r v o s e n k o v i t é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22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g_hi" descr="http://t2.gstatic.com/images?q=tbn:ANd9GcQCtbiThCsVlj4FY7LzWKWKzIOZOKEQ8hlFD-AflMshCfNBfzoUG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19058"/>
            <a:ext cx="1772920" cy="2016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t2.gstatic.com/images?q=tbn:ANd9GcRSvg36nTwc7OcFZxpRj9B1A-c8kQ7jirmw2g1131YA8vPyH9v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19058"/>
            <a:ext cx="1524000" cy="180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data:image/jpeg;base64,/9j/4AAQSkZJRgABAQAAAQABAAD/2wBDAAkGBwgHBgkIBwgKCgkLDRYPDQwMDRsUFRAWIB0iIiAdHx8kKDQsJCYxJx8fLT0tMTU3Ojo6Iys/RD84QzQ5Ojf/2wBDAQoKCg0MDRoPDxo3JR8lNzc3Nzc3Nzc3Nzc3Nzc3Nzc3Nzc3Nzc3Nzc3Nzc3Nzc3Nzc3Nzc3Nzc3Nzc3Nzc3Nzf/wAARCACfAHsDASIAAhEBAxEB/8QAGwAAAgMBAQEAAAAAAAAAAAAAAQMABAUCBwb/xAA4EAACAQIEAwYDBgYDAQAAAAABAgMAEQQSITETQVEFImFxgZGhscEGFDJC4fEjM1Jy0fAkU4Ki/8QAGAEBAQEBAQAAAAAAAAAAAAAAAAECAwT/xAAhEQEBAAICAgMAAwAAAAAAAAAAAQIRAyESMRQiQRNRwf/aAAwDAQACEQMRAD8A9ZtroKO1Tehasom+9HlUog9aigDUJFQ0qWVYYmkkPdUEnTlS2T2GA6aVXkx+HjazyC/IKCb77e1Inkix2bCxyujg3DKNGtofMViwRxJi0xE2JCxqSjWjK32+tcM+W9eKbb0/aMMTx81dc+cEWty+nvUgxySymMoysBfcEbXOvhVPtOOC4ALqfxsI7eAG+2w26VXXCPHhr4cPLKWKMHvYW3Bt1Otz0rN5Mplr2dtXG4wYVL5Gc2J7ova1v80I8bGTkcqHDhbA3udtPUH2rJ4ssOCVscuYzA5VTdmIZtBy8T5UYGgSUQB8QsyNlj4oyhjdt7cu6T5edPPLf+G22cTCrhDKgYki1+m9OJr5djisPI0PCiKE6WN3c3AuPbfka2sI5hw78RgFQkqAQSqj9Qdya3hy7vYvUb1TTtCB2VVYkkkXttvv7VZDXFxqDXTHPHL1QRvR061PSpWlSpUqUErC7bXEcV+FC0odbKo6DUgeoB9+tbtUO1sXLhIhw0u7K2U72I1251z5JLj2Mrs3Bu0cksjNGmW5zDTXptcWv7+tJBMWIaXGASo7EGMiy32uW579KU+KZmth8Q7uwYmzgheQNv7Tv161oxYPjRwzYhXSQd7K1yjA6672toNR715ZjufVl1jhAAss12LAGINoGI1BudiLWPpVCHtpoc8CKmQKxFj0Fr39Dp1rRxEGGkhCSM6BVKjvDQE/1fhPrY1kPgsFgpDx5ZGBsQzNYb66D0NvPpWsty72rXxccHaMKHMUghU3zRm5JFtOd7e9xWTJhpMJIY8TKmQpqcxBUk5gD1Phe3108PjWxb/8cM1yWLqpIBPO/loPK/k8QxmNYropDXHfu1+mVeRv1vW7JnOggSzT9nq8am8V1kEYK5htofifHyrjCSy4ibuQGJQ+UFjbMut9OY1NWcSThsISitKR3YxKcqluXd5+tZuGxsbyffJrMAdVyhQQQL2HM7bm2p6VnKauqGp2VihiTIkizRN3Q+UX1Ou521OuvOvoIUMcKIzFiqgFutdRFWVSv4SNNb11XfDjxx9Kh0qCofCprW6JS5JkjHfYC+16RicWI42MffYctqx8XP8AebtILKL94cuVebm55hPr3VkbMWOhmJCMbgEm46W/zS5p8Ji1MDk5SdGHX6Vk4aMTRsAxVrKXLDUa/wCQPhXcbYaI5p5GkAOVctx/6N/X2rz/ACOSzvS6i/hcNgoWfhyZi7aHYrfkpFvGmozFQYsTq35ZVufLkfesOXEO0wSJm4baakC2vP2q0hKoJpJ0zMbqp3HTXlU+RnjNyQ8Y1uDI/wDMaI9SItfiTWZ2v2Tgjh0BhV5JZo0DMBzYX0Gm1+VMwWNMmJjR5rgjKFtztTseb4/s6NecrOfIIfrXq485y470lmnY7Lgi0wwVFGyMgdR5A6j0Ipg+9R93hwuOqsU+BB+dWeVBetejxiK0izTIUbDRAH/sfMB0NrVnL9nY0VQeHI7t/GlKgEjnYEHew+NblEEVLhL7RzDFHDGscSKiKLBVFgKNdDY0K0qDU1GW6kXI8a5NxXKMWDAnUGxqUZrdnFMRxJJP+OWzEC9wfH/f0dNArJLh0UIXJdCthr+/wNW82ZBfmbUrhZSViIb8wQmxXxB5eW1cpx44+oMqTDSKzwwSBFf+IpYfiFxdfMEfGukwmHjOIBJd8ndJJB1UHT407GSMoBkRgQbqQNb9bc9NNL38Ky5O14Y5rtIosBfXTQ3HztXnzxxwu7Bpy4GBkyQgx5mKpl6DTW9+d9el6XNhImdolzSMxGdwbH+0W5nX40cI82LW8CsFKhc/h0HLzPsK0cPh+ELmxa2gGy+Xtua6Y4TPvQ5wmCiwgHDjXNbVtfrSWPE7ciUH+VhmY+rAfQ1o8qz8IA/a2Nk/pVIvmT8676mOpBfFEaVNLUa2BRFTSoaAjY1LjpQFGg5OosarKTxihcCQrmUkaE7H6fGmzyrGAXOUH83Q0jOk5ytmR1N0YoRr1F/iPpWLoLGJvGeTJKQ45gljYDzq3EmRNfxHVj1NU40H3jvJkfjXI3uMtx6XHwpuImZWmVb3CLlt1JI+lZnXdQPvGZBIR3CcoU67Alj47H2qrNhsO/aGEl+7xK6y5SQgvcoxt8qAlWV1w+FAcqWYEaqovbU+TGnzKscOHl1vx0a55gm1/W9/Wpu1V7L7UdqUMQHfLEA4630H+/tTjvpXWUA7Vm9iEyR4rEXuZsVIw8gcoH/zV/EScKCSQ7Ipb2FVOwY+H2PhARYtGHI/u1+tT9F+pU2NGrKIATU23ojaufOqOt6FS/ShQKnyBbu2UW1ubf6KpKnF/hxhohur3sp8VU7H29a0JEzWIbIRsQAT8RVKfExxDLiXSS5upTutfwB/zXPLW0LxHGEkbRNHJJEbWN030189vM0Y0E+IMkwD2VSQRoli3d873B9etSTEwSR5cWypyWQOtx7HT5VM8kJeU2kXd8muZbAZx49R+l89bHCKMPHJxGs0svCGUa5BcW+B9TR7VSTEYF+MMkV1OQEXIzDUn6CphZCsLTWUmIZF1vcnUn1JA9K67UunZmKjzaJAbE82/wB+dNzQtwQrEAq5rAaXOnsNKdelRXZQ7Xu9iBfQV2xCoWJAUC5JOwrp+Kp9uShOysQLgF1CD/0bfWnLIqIEhsRGoFybBQB1rJ7VlbFSYKMs0ccs2ZLre4UZr5eZ0HhtVp4QAI3VgoszmXvEC/8ASNLk+u9Y8raNCCZZkEim4O1O8arwhiqyYg9/8qn8v605WDC4Nx1rpB01zQHkKIJvvU32NNiDeurCpkvrejkNXYWxa3d360h4XW5jYHNqxa928yD8KsX9+tV3WZTeIlhe9gRf2P0IrNkCjhSO/Hkjl3DKmt/M3oRYWKS8hLiQ7tmIYNz20pqvige9ACP7gp9rn50uR8swZhJEJCFY5QbHkb6jw9qzNe9Ioy5+z3KSjNhpioDqv4CGubgdbnahJiTOcTG8DqXDFeJZVsRYHS+vy+d3HQFlQPiGIz65lXTQ32A5XpCYd0QJiLBZDaJ7fyzrlU/EetqzruoOCfHvhoGAw/CMSkEXzHQddKJeTETGHOirGQXDAXJ3tYGxsNfbxFI7Lxbw9nwo8fEIug4WpUqSCGG9h1HtTOHHwlbFxjFRsxKtFlMdyedzv539Nqu9xYRw4pe2W4Ef3l4sOczSMCCzHS5PLunYVZwmCZHusyRyg3ZFS1ifX0v6VS7PllbFY2TBqTeXJw5QScii1wS198w5ipNJM5DSls6tcqsbqVuANbA3G3h571n8XbWXCxs95SsttCLfMkk/GrN9bCqWGxhICPhWjtuio5IGvLIKvLqASCCeR3FdoJauha+tCpUDMwo5x1pYo3FWCXN6RNwg2pkzn8sbNc+gpuvW1LdUCHM+VTuCbA+ZpRSmlCnuJKCN7yuxHot/mKjvLGrjETllYd2JYwW163v5a11LMdBhQZCe6rqBlU9ByqujEuhuMlwSCbsSWyrc8/zGuW+0RI+0M8aNCjwq1xxZO8NDzA19qtyxYiaMq5gRW0ZSC9x53FWvO9Rb866eMkHz3Z2FxOAxuJDYniOhBJZdGjJJvblYn4nwrVxWJ4GDnlliy5Y2Y7FTp150iTLF2lhcSdBiC0ZBHK3d97A1O2UJhw2CUjLiJ1X/AMA5mHsK5Y9SwjjA4OTDdk4VZde6GcZsjRs2pKkban9hXTqgZY8YzEbZZla/oQbHzFa24sbW2qtFCmDvw41EZ5oozL4eI+VdPHQmHjcZSzmZQSFkbRgPqP3qzY3qBgwuDcciOdS9aipajQvRG1QGhRFStQcsVUEsbAbk8qpsyuxYrliTeRvxN4DoPjVto82pvpt4VTmjJKR3HEe9rbIttSPHx8axlsJExmlPBISMZEViNgSb28SB/t6Vw/4ri2UvNxVHjoAPKxv71aSMZ5Mg0Ud0eP7g+9WOCrvI9rBwtiN9P3rPihg12BHnXe1AVOVdVUO3Yy/Z5kj/ABwMJF8xSIZFx/bMckZBTDYcN4BpNvgD71py5WgkRwMjKQfK2tY32RjVeyTMFs00rlj1sco+Vcrj92f1t7Cpm6UNTWJ9qu0TgsEI0JDy3GnSt55eOO25N1qDHYcycITpxN8uapiMZBhUzYmVIl6ubV5Hi8TJicSkeZgb30J0PL1p3a2MmxaCSZy7BI7X/LofrXGcuX9LqPV8Li8Pi04mGmSVOqm9qsXttXl/2d7WkgkEimzJa4/qXnXpqOHVWXUMLit4Z+W9pTL0a5Bo3rtEEm2p+FVhG3F4htfX9Pr71YveidqmglI8l/E3NMA0ok1KA2oG1AmhQKxZy4WYjlGx+FZ32WDL2Fhb63zH3c1qvEJonjf8LqVNjyNLweEiweHjw8AIjjFlBNz7mprvafpt6+W+3GCxOIjgmw0EkwS4YRrcj0HrX1dqlhvUyxmU1VeTdidjYvH4gFYiM34mI0UH9NKt9sdhPDHI+HQmGP8AhTG+zAnXw0APTWvTMoXRVAB6aUnC4fgy4g5g3Glz2tt3QPpXP+IeTdh9n4nEY4RYWJpM3dzBTZb73Pxr12CHgwxxXvkQLfrYWrsZVBUADrYVLnlXTHDxErrShY11etj/2Q=="/>
          <p:cNvSpPr>
            <a:spLocks noChangeAspect="1" noChangeArrowheads="1"/>
          </p:cNvSpPr>
          <p:nvPr/>
        </p:nvSpPr>
        <p:spPr bwMode="auto">
          <a:xfrm>
            <a:off x="63500" y="-700088"/>
            <a:ext cx="1133475" cy="146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" name="rg_hi" descr="http://t2.gstatic.com/images?q=tbn:ANd9GcT9-1i6imZ5TzXNigXR7SpLAS1Cmfyn03ARsCHjxLQJG23VNNZT5Q">
            <a:hlinkClick r:id="rId5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619059"/>
            <a:ext cx="1728192" cy="2016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rg_hi" descr="http://t3.gstatic.com/images?q=tbn:ANd9GcSLIStPuMT9OVjj7BdVwiLXbfeMirAmvUvhlK0yT5Zv1k5rEU9NEg">
            <a:hlinkClick r:id="rId7"/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19059"/>
            <a:ext cx="2304256" cy="201622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630237" y="2924944"/>
            <a:ext cx="7902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 černý            máta                kopr                         astra</a:t>
            </a:r>
            <a:endParaRPr lang="cs-CZ" dirty="0"/>
          </a:p>
        </p:txBody>
      </p:sp>
      <p:pic>
        <p:nvPicPr>
          <p:cNvPr id="11" name="rg_hi" descr="http://t0.gstatic.com/images?q=tbn:ANd9GcRRfAaPekC4BVorXfAj1W25IHNCu9wk5pqhQ0pTi8560bvfPeq96g">
            <a:hlinkClick r:id="rId9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861048"/>
            <a:ext cx="1512168" cy="180169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504211" y="5934469"/>
            <a:ext cx="8154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šeřík               podběl         heřmánek         petrklíč - prvosenka</a:t>
            </a:r>
            <a:endParaRPr lang="cs-CZ" dirty="0"/>
          </a:p>
        </p:txBody>
      </p:sp>
      <p:pic>
        <p:nvPicPr>
          <p:cNvPr id="14" name="obrázek 1" descr="http://t3.gstatic.com/images?q=tbn:ANd9GcSdl6UhdwvAGHeLmcaDnnXAP01K_pJ9IH4FD-8GhKnP2cF18TOv">
            <a:hlinkClick r:id="rId11"/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11" y="3861048"/>
            <a:ext cx="1736253" cy="18016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" descr="http://t0.gstatic.com/images?q=tbn:ANd9GcT87lqo_vhu-uO87AVV-gZkZkr2BFJiHta_Q37GH1ctrgS16ZCA">
            <a:hlinkClick r:id="rId13"/>
          </p:cNvPr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1048"/>
            <a:ext cx="1728192" cy="18016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rg_hi" descr="http://t2.gstatic.com/images?q=tbn:ANd9GcTXFwKAEVSB_uy4TIf83FZRDMXENpyw1T2q2Qs6784oMq1j1p9Bmw">
            <a:hlinkClick r:id="rId15"/>
          </p:cNvPr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9"/>
            <a:ext cx="2160240" cy="18016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5282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79103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8759" y="4941168"/>
            <a:ext cx="8032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>
                <a:latin typeface="Arial Narrow" pitchFamily="34" charset="0"/>
              </a:rPr>
              <a:t>Naše rostliny – Klíč k určování, Jan Martinovský a kolektiv, Státní zemědělské nakladatelství, 1959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155679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http://hobby.idnes.cz/bez-cerny-sambucus-nigra-08w-/herbar.aspx?c=A081130_183655_herbar_lud</a:t>
            </a:r>
          </a:p>
        </p:txBody>
      </p:sp>
      <p:sp>
        <p:nvSpPr>
          <p:cNvPr id="9" name="Obdélník 8"/>
          <p:cNvSpPr/>
          <p:nvPr/>
        </p:nvSpPr>
        <p:spPr>
          <a:xfrm>
            <a:off x="499483" y="219568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http://udvoudedku.bloger.cz/Bylinky/Mata-peprna-2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9483" y="2545153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http://www.guh.cz/edu/bi/biologie_rostliny/html03/foto_028.html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08760" y="2828836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http://www.femina.cz/magazin/bydleni/kvetiny-podle-horoskopu-jaka-je-ta-vase.html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8760" y="3060507"/>
            <a:ext cx="29161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http://rimanka.blog.cz/0904/serik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14510" y="3250663"/>
            <a:ext cx="31988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http://botany.cz/cs/tussilago-farfara</a:t>
            </a:r>
            <a:r>
              <a:rPr lang="cs-CZ" dirty="0"/>
              <a:t>/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14510" y="3573016"/>
            <a:ext cx="82339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http://papousci.chovzvirat.com/clanky/zelene-krmeni-pro-papousky---ii--dil.html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8560" y="3922787"/>
            <a:ext cx="8023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http://www.cittadella.cz/europarc/index.php?p=index&amp;site=NPP_zelezna_hurka_cz</a:t>
            </a: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1341</TotalTime>
  <Words>387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92</cp:revision>
  <dcterms:created xsi:type="dcterms:W3CDTF">2011-10-24T11:56:12Z</dcterms:created>
  <dcterms:modified xsi:type="dcterms:W3CDTF">2012-05-28T12:28:03Z</dcterms:modified>
</cp:coreProperties>
</file>