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3A3F59-6A34-4C31-8074-AA0206EABC9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6CAD0-1D23-425A-B681-A9B23CEE4F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0995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08112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381947"/>
          </a:xfrm>
        </p:spPr>
        <p:txBody>
          <a:bodyPr/>
          <a:lstStyle>
            <a:lvl1pPr>
              <a:defRPr sz="2600" baseline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4038600" cy="4381947"/>
          </a:xfrm>
        </p:spPr>
        <p:txBody>
          <a:bodyPr/>
          <a:lstStyle>
            <a:lvl1pPr>
              <a:defRPr sz="2600" baseline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916832"/>
            <a:ext cx="4040188" cy="639762"/>
          </a:xfrm>
        </p:spPr>
        <p:txBody>
          <a:bodyPr anchor="b"/>
          <a:lstStyle>
            <a:lvl1pPr marL="0" indent="0">
              <a:buNone/>
              <a:defRPr sz="22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564904"/>
            <a:ext cx="4040188" cy="3735264"/>
          </a:xfrm>
        </p:spPr>
        <p:txBody>
          <a:bodyPr/>
          <a:lstStyle>
            <a:lvl1pPr>
              <a:defRPr sz="2400" baseline="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916832"/>
            <a:ext cx="4041775" cy="639762"/>
          </a:xfrm>
        </p:spPr>
        <p:txBody>
          <a:bodyPr anchor="b"/>
          <a:lstStyle>
            <a:lvl1pPr marL="0" indent="0">
              <a:buNone/>
              <a:defRPr sz="22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564904"/>
            <a:ext cx="4041775" cy="373526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3008313" cy="5983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980728"/>
            <a:ext cx="5111750" cy="52894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55679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908720"/>
            <a:ext cx="5486400" cy="381885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08720"/>
            <a:ext cx="2057400" cy="521744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08720"/>
            <a:ext cx="6019800" cy="521744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998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988840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2D28B-2D36-4FC5-AEF4-D1C7C6F1EBD0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A8E91-A32F-4E63-9B76-89F77B3CFF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000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og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8"/>
            <a:ext cx="7772400" cy="1470025"/>
          </a:xfrm>
        </p:spPr>
        <p:txBody>
          <a:bodyPr anchor="t" anchorCtr="0"/>
          <a:lstStyle/>
          <a:p>
            <a:r>
              <a:rPr lang="cs-CZ" dirty="0"/>
              <a:t>s</a:t>
            </a:r>
            <a:r>
              <a:rPr lang="cs-CZ" dirty="0" smtClean="0"/>
              <a:t>ada 32 – 13 MS </a:t>
            </a:r>
            <a:r>
              <a:rPr lang="cs-CZ" dirty="0" smtClean="0"/>
              <a:t>Office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číslo 01- Úvod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68960"/>
            <a:ext cx="6400800" cy="2569840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4948187"/>
              </p:ext>
            </p:extLst>
          </p:nvPr>
        </p:nvGraphicFramePr>
        <p:xfrm>
          <a:off x="487649" y="2708920"/>
          <a:ext cx="8168701" cy="36210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09500"/>
                <a:gridCol w="6159201"/>
              </a:tblGrid>
              <a:tr h="2305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Anotace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 dirty="0">
                          <a:effectLst/>
                        </a:rPr>
                        <a:t>Žák se seznámí </a:t>
                      </a:r>
                      <a:r>
                        <a:rPr lang="cs-CZ" sz="1200" dirty="0" smtClean="0">
                          <a:effectLst/>
                        </a:rPr>
                        <a:t>se</a:t>
                      </a:r>
                      <a:r>
                        <a:rPr lang="cs-CZ" sz="1200" baseline="0" dirty="0" smtClean="0">
                          <a:effectLst/>
                        </a:rPr>
                        <a:t> základními druhy kancelářských balíků a s prostředím balíku MS Office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Autor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Radka</a:t>
                      </a:r>
                      <a:r>
                        <a:rPr lang="cs-CZ" sz="1200" baseline="0" dirty="0" smtClean="0">
                          <a:effectLst/>
                        </a:rPr>
                        <a:t> Mikulková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Jazyk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Čeština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Očekávaný výstup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 dirty="0">
                          <a:effectLst/>
                        </a:rPr>
                        <a:t>Dokáže samostatně </a:t>
                      </a:r>
                      <a:r>
                        <a:rPr lang="cs-CZ" sz="1200" dirty="0" smtClean="0">
                          <a:effectLst/>
                        </a:rPr>
                        <a:t>pohovořit o kancelářském software, umí přizpůsobit prostředí MS Office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Speciální vzdělávací potřeby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Ne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Klíčová slova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Kancelářský balík, Office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Druh interaktivity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Prezentace,</a:t>
                      </a:r>
                      <a:r>
                        <a:rPr lang="cs-CZ" sz="1200" baseline="0" dirty="0" smtClean="0">
                          <a:effectLst/>
                        </a:rPr>
                        <a:t> video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Cílová skupina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Žák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SOŠ </a:t>
                      </a:r>
                      <a:r>
                        <a:rPr lang="cs-CZ" sz="1200" dirty="0">
                          <a:effectLst/>
                        </a:rPr>
                        <a:t>– </a:t>
                      </a:r>
                      <a:r>
                        <a:rPr lang="cs-CZ" sz="1200" dirty="0" smtClean="0">
                          <a:effectLst/>
                        </a:rPr>
                        <a:t>1 - 3. </a:t>
                      </a:r>
                      <a:r>
                        <a:rPr lang="cs-CZ" sz="1200" dirty="0">
                          <a:effectLst/>
                        </a:rPr>
                        <a:t>ročník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Typická věková skupina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15-18let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229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>
                          <a:effectLst/>
                        </a:rPr>
                        <a:t>Datum vytvoření 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200" dirty="0">
                          <a:effectLst/>
                        </a:rPr>
                        <a:t>Září 2012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9782" y="1344202"/>
            <a:ext cx="3924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MS Office – kancelářský balík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18456" y="2924944"/>
            <a:ext cx="7225952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Word – textový editor ( zapsání, úprava, členění textu)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Excel – tabulkový kalkulátor (tvorba tabulek, vzorců, grafů)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PowerPoint – program pro tvorbu prezentací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Access – tvorba databáze, práce s daty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Outlook – elektronická pošta, organizér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437112"/>
            <a:ext cx="7200800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Výhody a nevýhody: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velmi rozšířený, často používaný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placený software, nelze používat zdarma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určen pro operační systém Windows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18456" y="1974971"/>
            <a:ext cx="720080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Kancelářský balík </a:t>
            </a:r>
            <a:r>
              <a:rPr lang="cs-CZ" dirty="0" smtClean="0"/>
              <a:t>= skupina kancelářských programů prodávaných jako celek, programy jsou  vzájemně propojeny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64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1628800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Další příklady kancelářských balíků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564904"/>
            <a:ext cx="7416824" cy="286232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b="1" dirty="0" smtClean="0"/>
              <a:t>OpenOffice.org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Writer</a:t>
            </a:r>
            <a:r>
              <a:rPr lang="cs-CZ" dirty="0" smtClean="0"/>
              <a:t> – textový editor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Calc</a:t>
            </a:r>
            <a:r>
              <a:rPr lang="cs-CZ" dirty="0" smtClean="0"/>
              <a:t> – tabulkový kalkulátor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Impress</a:t>
            </a:r>
            <a:r>
              <a:rPr lang="cs-CZ" dirty="0" smtClean="0"/>
              <a:t> - prezentace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Draw</a:t>
            </a:r>
            <a:r>
              <a:rPr lang="cs-CZ" dirty="0" smtClean="0"/>
              <a:t>  - program pro vektorové kreslení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Base – databáze</a:t>
            </a:r>
          </a:p>
          <a:p>
            <a:r>
              <a:rPr lang="cs-CZ" b="1" dirty="0" smtClean="0"/>
              <a:t>Výhody a nevýhody: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open-source (zdarma ke stažení, otevřený pro vývoj)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multiplatformní (běží pod různými operačními systémy)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méně funkcí než MS </a:t>
            </a:r>
            <a:r>
              <a:rPr lang="cs-CZ" dirty="0"/>
              <a:t>O</a:t>
            </a:r>
            <a:r>
              <a:rPr lang="cs-CZ" dirty="0" smtClean="0"/>
              <a:t>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3889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556792"/>
            <a:ext cx="7056784" cy="17543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cs-CZ" dirty="0" err="1" smtClean="0"/>
              <a:t>StarOffice</a:t>
            </a:r>
            <a:r>
              <a:rPr lang="cs-CZ" dirty="0" smtClean="0"/>
              <a:t> – Sun </a:t>
            </a:r>
            <a:r>
              <a:rPr lang="cs-CZ" dirty="0" err="1" smtClean="0"/>
              <a:t>Microsystems</a:t>
            </a:r>
            <a:endParaRPr lang="cs-CZ" dirty="0" smtClean="0"/>
          </a:p>
          <a:p>
            <a:pPr marL="342900" indent="-342900">
              <a:buAutoNum type="arabicPeriod" startAt="2"/>
            </a:pPr>
            <a:r>
              <a:rPr lang="cs-CZ" dirty="0" smtClean="0"/>
              <a:t>602Office – Software 602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Lotus </a:t>
            </a:r>
            <a:r>
              <a:rPr lang="cs-CZ" dirty="0" err="1" smtClean="0"/>
              <a:t>Symphony</a:t>
            </a:r>
            <a:r>
              <a:rPr lang="cs-CZ" dirty="0" smtClean="0"/>
              <a:t> – IBM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WordPerfect Office – Corel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Lotus </a:t>
            </a:r>
            <a:r>
              <a:rPr lang="cs-CZ" dirty="0" err="1" smtClean="0"/>
              <a:t>SmartSuite</a:t>
            </a:r>
            <a:r>
              <a:rPr lang="cs-CZ" dirty="0" smtClean="0"/>
              <a:t> – IBM</a:t>
            </a:r>
          </a:p>
          <a:p>
            <a:pPr marL="342900" indent="-342900">
              <a:buAutoNum type="arabicPeriod" startAt="2"/>
            </a:pPr>
            <a:r>
              <a:rPr lang="cs-CZ" dirty="0" err="1" smtClean="0"/>
              <a:t>AppleWorks</a:t>
            </a:r>
            <a:r>
              <a:rPr lang="cs-CZ" dirty="0" smtClean="0"/>
              <a:t> – pro </a:t>
            </a:r>
            <a:r>
              <a:rPr lang="cs-CZ" dirty="0" err="1" smtClean="0"/>
              <a:t>MacOS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3933055"/>
            <a:ext cx="7056784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Příklady on-line kancelářských balíků: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Google </a:t>
            </a:r>
            <a:r>
              <a:rPr lang="cs-CZ" dirty="0" err="1" smtClean="0"/>
              <a:t>Docs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Microsoft </a:t>
            </a:r>
            <a:r>
              <a:rPr lang="cs-CZ" dirty="0" err="1" smtClean="0"/>
              <a:t>WebApps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458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874" y="994022"/>
            <a:ext cx="6192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Úvod do MS Office 2010 – přizpůsobení, nastavení prostředí</a:t>
            </a:r>
            <a:endParaRPr lang="cs-CZ" b="1" dirty="0"/>
          </a:p>
        </p:txBody>
      </p:sp>
      <p:pic>
        <p:nvPicPr>
          <p:cNvPr id="4" name="L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3528" y="1485767"/>
            <a:ext cx="8568952" cy="485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413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556792"/>
            <a:ext cx="6840760" cy="424731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Úkoly: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 programu MS Word umísti na panel Rychlý přístup nástroje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Navrhnout </a:t>
            </a:r>
            <a:r>
              <a:rPr lang="cs-CZ" dirty="0">
                <a:solidFill>
                  <a:prstClr val="black"/>
                </a:solidFill>
              </a:rPr>
              <a:t>tabulku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Rychlý tisk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Vložit textové pole</a:t>
            </a:r>
          </a:p>
          <a:p>
            <a:endParaRPr lang="cs-CZ" dirty="0" smtClean="0"/>
          </a:p>
          <a:p>
            <a:pPr marL="342900" indent="-342900">
              <a:buFont typeface="+mj-lt"/>
              <a:buAutoNum type="arabicPeriod" startAt="2"/>
            </a:pPr>
            <a:r>
              <a:rPr lang="cs-CZ" dirty="0" smtClean="0"/>
              <a:t>V programu MS Excel změň barevné schéma na černé</a:t>
            </a:r>
          </a:p>
          <a:p>
            <a:pPr marL="800100" lvl="1" indent="-342900">
              <a:buFont typeface="+mj-lt"/>
              <a:buAutoNum type="arabicPeriod" startAt="2"/>
            </a:pPr>
            <a:endParaRPr lang="cs-CZ" dirty="0" smtClean="0"/>
          </a:p>
          <a:p>
            <a:pPr marL="800100" lvl="1" indent="-342900">
              <a:buFont typeface="+mj-lt"/>
              <a:buAutoNum type="arabicPeriod" startAt="2"/>
            </a:pPr>
            <a:endParaRPr lang="cs-CZ" dirty="0" smtClean="0"/>
          </a:p>
          <a:p>
            <a:pPr marL="800100" lvl="1" indent="-342900">
              <a:buFont typeface="+mj-lt"/>
              <a:buAutoNum type="arabicPeriod" startAt="2"/>
            </a:pPr>
            <a:endParaRPr lang="cs-CZ" dirty="0"/>
          </a:p>
          <a:p>
            <a:r>
              <a:rPr lang="cs-CZ" b="1" dirty="0" smtClean="0"/>
              <a:t>Seznam </a:t>
            </a:r>
            <a:r>
              <a:rPr lang="cs-CZ" b="1" dirty="0" smtClean="0"/>
              <a:t>použité literatury: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://www.wikipedia.cz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Video </a:t>
            </a:r>
            <a:r>
              <a:rPr lang="cs-CZ" dirty="0" smtClean="0"/>
              <a:t>– vlastní </a:t>
            </a:r>
            <a:r>
              <a:rPr lang="cs-CZ" dirty="0" smtClean="0"/>
              <a:t>zdroj, vytvořeno pomocí volné webové služby </a:t>
            </a:r>
            <a:r>
              <a:rPr lang="cs-CZ" dirty="0" err="1" smtClean="0"/>
              <a:t>Screencast</a:t>
            </a:r>
            <a:r>
              <a:rPr lang="cs-CZ" dirty="0" smtClean="0"/>
              <a:t>-O-Matic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6484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307</Words>
  <Application>Microsoft Office PowerPoint</Application>
  <PresentationFormat>Předvádění na obrazovce (4:3)</PresentationFormat>
  <Paragraphs>70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sada 32 – 13 MS Office  číslo 01- Úvod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SOŠ oděvní a SOU, Strážnice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mikr01</dc:creator>
  <cp:lastModifiedBy>Mikulková Radka</cp:lastModifiedBy>
  <cp:revision>18</cp:revision>
  <dcterms:created xsi:type="dcterms:W3CDTF">2012-03-26T12:15:55Z</dcterms:created>
  <dcterms:modified xsi:type="dcterms:W3CDTF">2012-05-15T10:12:47Z</dcterms:modified>
</cp:coreProperties>
</file>