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9" r:id="rId3"/>
    <p:sldId id="270" r:id="rId4"/>
    <p:sldId id="271" r:id="rId5"/>
    <p:sldId id="272" r:id="rId6"/>
    <p:sldId id="273" r:id="rId7"/>
    <p:sldId id="27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VY_52_INOVACE_06_ROSTLINY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a MŠ Osoblaha,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Části rostlinného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Osoblaha,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VY_52_INOVACE_06_ROSTLINY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Části rostlinného těla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imgres?q=tulip%C3%A1n&amp;hl=cs&amp;sa=X&amp;rlz=1T4ADRA_csCZ436CZ454&amp;biw=1024&amp;bih=554&amp;tbm=isch&amp;prmd=imvns&amp;tbnid=45cQPjGbFJLXoM:&amp;imgrefurl=http://www.tiptopglobe.com/photo-photogallery.php?popis=Tulipa&amp;fotka=4452&amp;docid=Qs2ablA-lJkdBM&amp;imgurl=http://www.tiptopglobe.com/fotky/tulipan_7.jpg&amp;w=600&amp;h=800&amp;ei=94q8T7jKFMqeOvPZvSM&amp;zoom=1&amp;iact=hc&amp;vpx=784&amp;vpy=85&amp;dur=578&amp;hovh=259&amp;hovw=194&amp;tx=151&amp;ty=156&amp;sig=102032948630475102088&amp;page=2&amp;tbnh=167&amp;tbnw=111&amp;start=10&amp;ndsp=14&amp;ved=1t:429,r:13,s:10,i:17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imgres?q=ho%C5%99ec&amp;hl=cs&amp;rlz=1T4ADRA_csCZ436CZ454&amp;biw=1024&amp;bih=554&amp;tbm=isch&amp;tbnid=r8Yu_0GKp9VmZM:&amp;imgrefurl=http://gabiola.webzdarma.cz/fotkykvetiny.htm&amp;docid=WQO36Iw5ve3ePM&amp;imgurl=http://gabiola.webzdarma.cz/imagesfotky/kvetiny/kvet08.jpg&amp;w=512&amp;h=683&amp;ei=O9QzT8mFJPOO4gSe-pn1AQ&amp;zoom=1&amp;iact=rc&amp;dur=15&amp;sig=102032948630475102088&amp;page=2&amp;tbnh=167&amp;tbnw=150&amp;start=23&amp;ndsp=14&amp;ved=1t:429,r:8,s:23&amp;tx=88&amp;ty=10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google.cz/imgres?q=prvosenka+jarn%C3%AD&amp;hl=cs&amp;rlz=1T4ADRA_csCZ436CZ454&amp;biw=1024&amp;bih=554&amp;tbm=isch&amp;tbnid=doFEQEJPB1R22M:&amp;imgrefurl=http://botanika.wendys.cz/kytky/K521.php&amp;docid=BK1Sx4KL1D4B3M&amp;imgurl=http://botanika.wendys.cz/kytky/prew.php?../foto/O521_1.jpg&amp;w=340&amp;h=255&amp;ei=-K-8T6igFIPItAaGsbnXDQ&amp;zoom=1&amp;iact=hc&amp;vpx=719&amp;vpy=137&amp;dur=1297&amp;hovh=194&amp;hovw=259&amp;tx=215&amp;ty=129&amp;sig=102032948630475102088&amp;page=1&amp;tbnh=113&amp;tbnw=150&amp;start=0&amp;ndsp=22&amp;ved=1t:429,r:7,s:0,i:82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6852596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827584" y="3716338"/>
            <a:ext cx="7489329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mtClean="0"/>
              <a:t>Květní obal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74468484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září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popisuje typy květních obalů a příklady rostlin s nimi.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7499176" cy="15967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Květy vyrůstají na stonku jednotlivě nebo v květenstvích a:</a:t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Květy vyrůstají na stonku jednotlivě nebo v květenstvích 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7239000" cy="41068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mají význam při pohlavním rozmnožování</a:t>
            </a:r>
          </a:p>
          <a:p>
            <a:endParaRPr lang="cs-CZ" dirty="0"/>
          </a:p>
          <a:p>
            <a:r>
              <a:rPr lang="cs-CZ" dirty="0" smtClean="0"/>
              <a:t>jsou zpravidla pestře zbarvené</a:t>
            </a:r>
          </a:p>
          <a:p>
            <a:endParaRPr lang="cs-CZ" dirty="0"/>
          </a:p>
          <a:p>
            <a:r>
              <a:rPr lang="cs-CZ" dirty="0" smtClean="0"/>
              <a:t>skládají se z květních obalů, tyčinek a pestíků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128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obaly tvoří lístky: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KORUNNÍ – zpravidla všechny stejně zbarvené, někdy srůstají v korunu</a:t>
            </a:r>
          </a:p>
          <a:p>
            <a:endParaRPr lang="cs-CZ" dirty="0"/>
          </a:p>
          <a:p>
            <a:r>
              <a:rPr lang="cs-CZ" dirty="0" smtClean="0"/>
              <a:t>KALIŠNÍ – většinou zelené, někdy srůstají </a:t>
            </a:r>
            <a:r>
              <a:rPr lang="cs-CZ" dirty="0" smtClean="0"/>
              <a:t>                 v </a:t>
            </a:r>
            <a:r>
              <a:rPr lang="cs-CZ" dirty="0" smtClean="0"/>
              <a:t>kalich</a:t>
            </a:r>
          </a:p>
          <a:p>
            <a:endParaRPr lang="cs-CZ" dirty="0"/>
          </a:p>
          <a:p>
            <a:r>
              <a:rPr lang="cs-CZ" dirty="0" smtClean="0"/>
              <a:t>OKVĚTNÍ – nejsou rozlišené a jsou všechny stejně barevné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254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Příklady květů.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8"/>
            <a:r>
              <a:rPr lang="cs-CZ" sz="2400" dirty="0" smtClean="0"/>
              <a:t>       s okvětím		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     </a:t>
            </a:r>
            <a:r>
              <a:rPr lang="cs-CZ" dirty="0" smtClean="0"/>
              <a:t>     tulipán				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http://www.predskolaci.cz/wp-content/uploads/2009/04/tulipan_4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2304256" cy="29523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12976"/>
            <a:ext cx="280831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rg_hi" descr="http://t0.gstatic.com/images?q=tbn:ANd9GcR70zKFpDv6xN0SIPvHsYKhWkhS208tVCHRkobtxGzBJkgXBGVL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2976"/>
            <a:ext cx="2376264" cy="29523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4590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 lvl="8"/>
            <a:endParaRPr lang="cs-CZ" dirty="0" smtClean="0"/>
          </a:p>
          <a:p>
            <a:pPr lvl="8"/>
            <a:endParaRPr lang="cs-CZ" dirty="0"/>
          </a:p>
          <a:p>
            <a:pPr lvl="8"/>
            <a:endParaRPr lang="cs-CZ" sz="2400" dirty="0" smtClean="0"/>
          </a:p>
          <a:p>
            <a:pPr lvl="8"/>
            <a:r>
              <a:rPr lang="cs-CZ" sz="2400" dirty="0" smtClean="0"/>
              <a:t>s kalichem a korunou</a:t>
            </a:r>
          </a:p>
        </p:txBody>
      </p:sp>
      <p:pic>
        <p:nvPicPr>
          <p:cNvPr id="5" name="obrázek 2" descr="http://t2.gstatic.com/images?q=tbn:ANd9GcTwk3JFcHYDnjwToinTBU_r8QN23yN3uGVpQSO2wFDlDFvZ6r5N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3" y="3068961"/>
            <a:ext cx="3456384" cy="319255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827584" y="220486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prvosenka jarní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204864"/>
            <a:ext cx="3024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hořec </a:t>
            </a:r>
            <a:r>
              <a:rPr lang="cs-CZ" dirty="0" err="1" smtClean="0"/>
              <a:t>Clusiův</a:t>
            </a:r>
            <a:endParaRPr lang="cs-CZ" dirty="0"/>
          </a:p>
        </p:txBody>
      </p:sp>
      <p:pic>
        <p:nvPicPr>
          <p:cNvPr id="7" name="rg_hi" descr="http://t0.gstatic.com/images?q=tbn:ANd9GcQksWq3i8uIzY5I0WWQUNTE1qnsRix6mFH9eu98Rz1qUZnlRUZj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1"/>
            <a:ext cx="3528392" cy="31925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086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r>
              <a:rPr lang="cs-CZ" sz="1800" dirty="0">
                <a:latin typeface="Arial Narrow" pitchFamily="34" charset="0"/>
              </a:rPr>
              <a:t>http://www.predskolaci.cz/?p=5429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http://www.garten.cz/a/cz/3652-tulipa-tulipan/</a:t>
            </a:r>
          </a:p>
          <a:p>
            <a:r>
              <a:rPr lang="cs-CZ" sz="1800" dirty="0">
                <a:latin typeface="Arial Narrow" pitchFamily="34" charset="0"/>
              </a:rPr>
              <a:t>http://www.tiptopglobe.com/photo-photogallery.php?popis=Tulipa&amp;fotka=4452</a:t>
            </a:r>
          </a:p>
          <a:p>
            <a:r>
              <a:rPr lang="cs-CZ" sz="1800" dirty="0" smtClean="0">
                <a:latin typeface="Arial Narrow" pitchFamily="34" charset="0"/>
              </a:rPr>
              <a:t>http</a:t>
            </a:r>
            <a:r>
              <a:rPr lang="cs-CZ" sz="1800" dirty="0">
                <a:latin typeface="Arial Narrow" pitchFamily="34" charset="0"/>
              </a:rPr>
              <a:t>://gabiola.webzdarma.cz/fotkykvetiny.htm</a:t>
            </a:r>
          </a:p>
          <a:p>
            <a:r>
              <a:rPr lang="cs-CZ" sz="1800" dirty="0">
                <a:latin typeface="Arial Narrow" pitchFamily="34" charset="0"/>
              </a:rPr>
              <a:t>http://botanika.wendys.cz/kytky/K521.php</a:t>
            </a:r>
          </a:p>
          <a:p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L.J. </a:t>
            </a:r>
            <a:r>
              <a:rPr lang="cs-CZ" sz="1800" dirty="0" err="1" smtClean="0">
                <a:latin typeface="Arial Narrow" pitchFamily="34" charset="0"/>
              </a:rPr>
              <a:t>Dobroruka</a:t>
            </a:r>
            <a:r>
              <a:rPr lang="cs-CZ" sz="1800" dirty="0" smtClean="0">
                <a:latin typeface="Arial Narrow" pitchFamily="34" charset="0"/>
              </a:rPr>
              <a:t>, N. </a:t>
            </a:r>
            <a:r>
              <a:rPr lang="cs-CZ" sz="1800" dirty="0" err="1" smtClean="0">
                <a:latin typeface="Arial Narrow" pitchFamily="34" charset="0"/>
              </a:rPr>
              <a:t>Gutzerová</a:t>
            </a:r>
            <a:r>
              <a:rPr lang="cs-CZ" sz="1800" dirty="0" smtClean="0">
                <a:latin typeface="Arial Narrow" pitchFamily="34" charset="0"/>
              </a:rPr>
              <a:t>, L. Havel, Z. </a:t>
            </a:r>
            <a:r>
              <a:rPr lang="cs-CZ" sz="1800" dirty="0" err="1" smtClean="0">
                <a:latin typeface="Arial Narrow" pitchFamily="34" charset="0"/>
              </a:rPr>
              <a:t>Chocholoušková</a:t>
            </a:r>
            <a:r>
              <a:rPr lang="cs-CZ" sz="1800" dirty="0" smtClean="0">
                <a:latin typeface="Arial Narrow" pitchFamily="34" charset="0"/>
              </a:rPr>
              <a:t>, T. Č. Kučera, Přírodopis pro 7. ročník ZŠ, </a:t>
            </a:r>
            <a:r>
              <a:rPr lang="cs-CZ" sz="1800" dirty="0" err="1" smtClean="0">
                <a:latin typeface="Arial Narrow" pitchFamily="34" charset="0"/>
              </a:rPr>
              <a:t>Scientia</a:t>
            </a:r>
            <a:r>
              <a:rPr lang="cs-CZ" sz="1800" dirty="0" smtClean="0">
                <a:latin typeface="Arial Narrow" pitchFamily="34" charset="0"/>
              </a:rPr>
              <a:t>, s.r.o., Pedagogické nakladatelství Praha 2003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181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271</TotalTime>
  <Words>180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Snímek 2</vt:lpstr>
      <vt:lpstr>         Květy vyrůstají na stonku jednotlivě nebo v květenstvích a:        Květy vyrůstají na stonku jednotlivě nebo v květenstvích a:</vt:lpstr>
      <vt:lpstr>Květní obaly tvoří lístky:</vt:lpstr>
      <vt:lpstr>          Příklady květů.</vt:lpstr>
      <vt:lpstr>Snímek 6</vt:lpstr>
      <vt:lpstr>Použité zdroje:</vt:lpstr>
    </vt:vector>
  </TitlesOfParts>
  <Company>Osoblaha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Dum</cp:lastModifiedBy>
  <cp:revision>24</cp:revision>
  <dcterms:created xsi:type="dcterms:W3CDTF">2011-10-24T11:56:12Z</dcterms:created>
  <dcterms:modified xsi:type="dcterms:W3CDTF">2012-06-06T09:47:18Z</dcterms:modified>
</cp:coreProperties>
</file>