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9" r:id="rId3"/>
    <p:sldId id="270" r:id="rId4"/>
    <p:sldId id="271" r:id="rId5"/>
    <p:sldId id="272" r:id="rId6"/>
    <p:sldId id="273" r:id="rId7"/>
    <p:sldId id="274" r:id="rId8"/>
    <p:sldId id="27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72" d="100"/>
          <a:sy n="72" d="100"/>
        </p:scale>
        <p:origin x="-84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VY_52_INOVACE_07_ROSTLINY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Části rostlinného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VY_52_INOVACE_07_ROSTLINY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Části rostlinného těla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imgres?q=kv%C4%9Btn%C3%AD+ty%C4%8Dinka&amp;hl=cs&amp;sa=X&amp;rlz=1T4ADRA_csCZ436CZ454&amp;biw=1024&amp;bih=554&amp;tbm=isch&amp;prmd=imvns&amp;tbnid=dFwLoEowPYcJSM:&amp;imgrefurl=http://web2.mendelu.cz/af_211_multitext/obecna_botanika/texty-organologie-tycinka_pylova_zrna.html&amp;docid=hHRsWsA5gVmoTM&amp;imgurl=http://web2.mendelu.cz/af_211_multitext/obecna_botanika/obrazky/organologie/velke_tycinka.jpg&amp;w=984&amp;h=752&amp;ei=iuMzT66dA8q3hQeov_GUAg&amp;zoom=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imgres?q=kv%C4%9Btn%C3%AD+ty%C4%8Dinka&amp;hl=cs&amp;sa=X&amp;rlz=1T4ADRA_csCZ436CZ454&amp;biw=1024&amp;bih=554&amp;tbm=isch&amp;prmd=imvns&amp;tbnid=W9iJUVFL1n5UvM:&amp;imgrefurl=http://www.ta3k.sk/bio/index.php?option=com_content&amp;view=article&amp;id=95:kvet&amp;catid=40:rastlinneorgany&amp;Itemid=69&amp;docid=rsBfuaqn4Qi71M&amp;imgurl=http://www.ta3k.sk/bio/images/stranky/rast_organy/kvet/tycinka.jpg&amp;w=380&amp;h=222&amp;ei=iuMzT66dA8q3hQeov_GUAg&amp;zoom=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imgres?q=kv%C4%9Btn%C3%AD+ty%C4%8Dinka&amp;hl=cs&amp;sa=X&amp;rlz=1T4ADRA_csCZ436CZ454&amp;biw=1024&amp;bih=554&amp;tbm=isch&amp;prmd=imvns&amp;tbnid=CaHJ1xoJNdfuqM:&amp;imgrefurl=http://fotopribeh2009.avcr.cz/?p=gal&amp;id=254-1&amp;docid=iaKgByp-OHU6rM&amp;imgurl=http://fotopribeh2009.avcr.cz/fotky/mdm/254-1.jpg&amp;w=932&amp;h=395&amp;ei=iuMzT66dA8q3hQeov_GUAg&amp;zoom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imgres?q=pest%C3%ADk&amp;hl=cs&amp;sa=X&amp;qscrl=1&amp;nord=1&amp;rlz=1T4ADRA_csCZ436CZ454&amp;biw=1024&amp;bih=554&amp;tbm=isch&amp;prmd=imvns&amp;tbnid=uEoUjxJo2DlnlM:&amp;imgrefurl=http://web2.mendelu.cz/af_211_multitext/obecna_botanika/texty-organologie-pestik_vajicko_oplozeni.html&amp;docid=qzAuAvwyI5xbnM&amp;imgurl=http://web2.mendelu.cz/af_211_multitext/obecna_botanika/obrazky/organologie/velke_pestik.jpg&amp;w=196&amp;h=238&amp;ei=q-czT63DDcWXhQf517zvAQ&amp;zoom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z/imgres?q=pest%C3%ADk&amp;hl=cs&amp;sa=X&amp;qscrl=1&amp;nord=1&amp;rlz=1T4ADRA_csCZ436CZ454&amp;biw=1024&amp;bih=554&amp;tbm=isch&amp;prmd=imvns&amp;tbnid=tx6fFkkW-QmZFM:&amp;imgrefurl=http://botanika.wendys.cz/slovnik/heslo.php?723&amp;docid=O3pQC4J2F67_qM&amp;imgurl=http://botanika.wendys.cz/slovnik/pict/o723_2.jpg&amp;w=320&amp;h=240&amp;ei=q-czT63DDcWXhQf517zvAQ&amp;zoom=1&amp;iact=rc&amp;dur=0&amp;sig=102032948630475102088&amp;page=2&amp;tbnh=160&amp;tbnw=213&amp;start=10&amp;ndsp=12&amp;ved=1t:429,r:4,s:10&amp;tx=135&amp;ty=5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imgres?q=pest%C3%ADk&amp;hl=cs&amp;sa=X&amp;qscrl=1&amp;nord=1&amp;rlz=1T4ADRA_csCZ436CZ454&amp;biw=1024&amp;bih=554&amp;tbm=isch&amp;prmd=imvns&amp;tbnid=aiJLDUHpO_xaOM:&amp;imgrefurl=http://pixabay.com/cs/ibi%C5%A1ek-pest%C3%ADk-kv%C4%9Btina-p%C5%99%C3%ADrody-3445/&amp;docid=JTSO6RgLBPu2LM&amp;itg=1&amp;imgurl=http://pixabay.com/static/uploads/photo/2010/12/16/01/20/hibiscus-3445_640.jpg&amp;w=480&amp;h=640&amp;ei=q-czT63DDcWXhQf517zvAQ&amp;zoom=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7529581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043608" y="3716338"/>
            <a:ext cx="727330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mtClean="0"/>
              <a:t>Květ-7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3293277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září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 popisuje samčí a samičí rozmnožovací části rostlin. 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Rozmnožovací části rostlin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yčinky – </a:t>
            </a:r>
            <a:r>
              <a:rPr lang="cs-CZ" b="1" i="1" dirty="0" smtClean="0"/>
              <a:t>samčí  části </a:t>
            </a:r>
            <a:r>
              <a:rPr lang="cs-CZ" dirty="0" smtClean="0"/>
              <a:t>květu, ty se skládají z nitky a prašníku, ve kterém vznikají v prašných pouzdrech pylová zrna</a:t>
            </a:r>
            <a:endParaRPr lang="cs-CZ" dirty="0"/>
          </a:p>
        </p:txBody>
      </p:sp>
      <p:pic>
        <p:nvPicPr>
          <p:cNvPr id="4" name="rg_hi" descr="http://t3.gstatic.com/images?q=tbn:ANd9GcRppd2xI-Wv4HjuJM3ykwhCSqpuGYrNhnuPuhpQH25mZxWxU1_f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01008"/>
            <a:ext cx="4752528" cy="29523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8893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g_hi" descr="http://t1.gstatic.com/images?q=tbn:ANd9GcSCX_cTHGcJa7KC-uMJanogvXP_qfw5gpnb2DFcp8iGJK5aim6E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548680"/>
            <a:ext cx="3600400" cy="280831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rg_hi" descr="http://t1.gstatic.com/images?q=tbn:ANd9GcRQMvQlQp3KvGfIZLV_B0zFODXZWJP66gjCrODqScbLsk3U-XKK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7" y="3933056"/>
            <a:ext cx="4602051" cy="244827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836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pestíky – </a:t>
            </a:r>
            <a:r>
              <a:rPr lang="cs-CZ" b="1" i="1" dirty="0" smtClean="0"/>
              <a:t>samičí části </a:t>
            </a:r>
            <a:r>
              <a:rPr lang="cs-CZ" dirty="0" smtClean="0"/>
              <a:t>květu, které se skládají ze semeníku, čnělky a blizny</a:t>
            </a:r>
            <a:endParaRPr lang="cs-CZ" dirty="0"/>
          </a:p>
        </p:txBody>
      </p:sp>
      <p:pic>
        <p:nvPicPr>
          <p:cNvPr id="4" name="rg_hi" descr="http://t0.gstatic.com/images?q=tbn:ANd9GcR7ggOSOTtX1xgtxfghKoysfhP_hubVYUniobLDUlrKxpiklDzh2w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96953"/>
            <a:ext cx="3456384" cy="32403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8410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 descr="http://t3.gstatic.com/images?q=tbn:ANd9GcQUNgJLxfaRfvdG5D6XHhPbOwW7FOSzm0MC98xWSEyu9jwqB47p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8280920" cy="60486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806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rg_hi" descr="http://t3.gstatic.com/images?q=tbn:ANd9GcT97vQ2MEwzMzDIqAocwLJ2krbiCGvo2vlXeGOv9e5Y7PEbfAAyEw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84976" cy="65973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4251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/>
          </a:bodyPr>
          <a:lstStyle/>
          <a:p>
            <a:r>
              <a:rPr lang="cs-CZ" sz="1900" dirty="0" smtClean="0">
                <a:latin typeface="Arial Narrow" pitchFamily="34" charset="0"/>
              </a:rPr>
              <a:t>http://web2.mendelu.cz/af_211_multitext/obecna_botanika/texty-organologie-tycinka_pylova_zrna.html</a:t>
            </a:r>
          </a:p>
          <a:p>
            <a:r>
              <a:rPr lang="cs-CZ" sz="1900" dirty="0">
                <a:latin typeface="Arial Narrow" pitchFamily="34" charset="0"/>
              </a:rPr>
              <a:t>http://fotopribeh2009.avcr.cz/?p=gal&amp;id=254-1</a:t>
            </a:r>
          </a:p>
          <a:p>
            <a:r>
              <a:rPr lang="cs-CZ" sz="2000" dirty="0">
                <a:latin typeface="Arial Narrow" pitchFamily="34" charset="0"/>
              </a:rPr>
              <a:t>http://web2.mendelu.cz/af_211_multitext/obecna_botanika/texty-organologie-pestik_vajicko_oplozeni.html</a:t>
            </a:r>
          </a:p>
          <a:p>
            <a:r>
              <a:rPr lang="cs-CZ" sz="1900" dirty="0">
                <a:latin typeface="Arial Narrow" pitchFamily="34" charset="0"/>
              </a:rPr>
              <a:t>http://botanika.wendys.cz/slovnik/heslo.php?723</a:t>
            </a:r>
          </a:p>
          <a:p>
            <a:r>
              <a:rPr lang="cs-CZ" sz="1800" dirty="0">
                <a:latin typeface="Arial Narrow" pitchFamily="34" charset="0"/>
              </a:rPr>
              <a:t>http://pixabay.com/cs/ibi%C5%A1ek-pest%C3%ADk-kv%C4%9Btina-p%C5%99%C3%ADrody-3445/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>
                <a:latin typeface="Arial Narrow" pitchFamily="34" charset="0"/>
              </a:rPr>
              <a:t>http://www.ta3k.sk/bio/index.php?option=com_content&amp;view=article&amp;id=95:kvet&amp;catid=40:rastlinneorgany&amp;Itemid=69</a:t>
            </a:r>
            <a:endParaRPr lang="cs-CZ" sz="1800" dirty="0" smtClean="0">
              <a:latin typeface="Arial Narrow" pitchFamily="34" charset="0"/>
            </a:endParaRP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L.J. </a:t>
            </a:r>
            <a:r>
              <a:rPr lang="cs-CZ" sz="1800" dirty="0" err="1" smtClean="0">
                <a:latin typeface="Arial Narrow" pitchFamily="34" charset="0"/>
              </a:rPr>
              <a:t>Dobroruka</a:t>
            </a:r>
            <a:r>
              <a:rPr lang="cs-CZ" sz="1800" dirty="0" smtClean="0">
                <a:latin typeface="Arial Narrow" pitchFamily="34" charset="0"/>
              </a:rPr>
              <a:t>, N. </a:t>
            </a:r>
            <a:r>
              <a:rPr lang="cs-CZ" sz="1800" dirty="0" err="1" smtClean="0">
                <a:latin typeface="Arial Narrow" pitchFamily="34" charset="0"/>
              </a:rPr>
              <a:t>Gutzerová</a:t>
            </a:r>
            <a:r>
              <a:rPr lang="cs-CZ" sz="1800" dirty="0" smtClean="0">
                <a:latin typeface="Arial Narrow" pitchFamily="34" charset="0"/>
              </a:rPr>
              <a:t>, L. Havel, Z. </a:t>
            </a:r>
            <a:r>
              <a:rPr lang="cs-CZ" sz="1800" dirty="0" err="1" smtClean="0">
                <a:latin typeface="Arial Narrow" pitchFamily="34" charset="0"/>
              </a:rPr>
              <a:t>Chocholoušková</a:t>
            </a:r>
            <a:r>
              <a:rPr lang="cs-CZ" sz="1800" dirty="0" smtClean="0">
                <a:latin typeface="Arial Narrow" pitchFamily="34" charset="0"/>
              </a:rPr>
              <a:t>, T. Č. Kučera, Přírodopis pro 7. ročník ZŠ, </a:t>
            </a:r>
            <a:r>
              <a:rPr lang="cs-CZ" sz="1800" dirty="0" err="1" smtClean="0">
                <a:latin typeface="Arial Narrow" pitchFamily="34" charset="0"/>
              </a:rPr>
              <a:t>Scientia</a:t>
            </a:r>
            <a:r>
              <a:rPr lang="cs-CZ" sz="1800" dirty="0" smtClean="0">
                <a:latin typeface="Arial Narrow" pitchFamily="34" charset="0"/>
              </a:rPr>
              <a:t>, s.r.o., Pedagogické nakladatelství Praha 2003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44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129</TotalTime>
  <Words>155</Words>
  <Application>Microsoft Office PowerPoint</Application>
  <PresentationFormat>Předvádění na obrazovce (4:3)</PresentationFormat>
  <Paragraphs>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Rozmnožovací části rostlin jsou: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Zetel</cp:lastModifiedBy>
  <cp:revision>22</cp:revision>
  <dcterms:created xsi:type="dcterms:W3CDTF">2011-10-24T11:56:12Z</dcterms:created>
  <dcterms:modified xsi:type="dcterms:W3CDTF">2012-06-06T07:06:56Z</dcterms:modified>
</cp:coreProperties>
</file>