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7" r:id="rId2"/>
    <p:sldId id="269" r:id="rId3"/>
    <p:sldId id="270" r:id="rId4"/>
    <p:sldId id="271" r:id="rId5"/>
    <p:sldId id="272" r:id="rId6"/>
    <p:sldId id="273" r:id="rId7"/>
    <p:sldId id="274" r:id="rId8"/>
    <p:sldId id="275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2787"/>
    <p:restoredTop sz="90929"/>
  </p:normalViewPr>
  <p:slideViewPr>
    <p:cSldViewPr>
      <p:cViewPr varScale="1">
        <p:scale>
          <a:sx n="72" d="100"/>
          <a:sy n="72" d="100"/>
        </p:scale>
        <p:origin x="-84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1400" baseline="0" smtClean="0"/>
            <a:t>VY_52_INOVACE_09_ROSTLINY  </a:t>
          </a:r>
          <a:r>
            <a:rPr lang="cs-CZ" sz="1400" baseline="0" dirty="0" smtClean="0"/>
            <a:t>A  ŽIVOČICHOVÉ  KOLEM  NÁS.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ZŠ a MŠ Osoblaha, </a:t>
          </a:r>
          <a:r>
            <a:rPr lang="cs-CZ" sz="1800" smtClean="0"/>
            <a:t>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Eliška </a:t>
          </a:r>
          <a:r>
            <a:rPr lang="cs-CZ" sz="2000" dirty="0" err="1" smtClean="0"/>
            <a:t>Jurčicová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TÉMA</a:t>
          </a:r>
          <a:r>
            <a:rPr lang="cs-CZ" sz="2000" dirty="0" smtClean="0"/>
            <a:t>: Části rostlinného těla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CZ.1.07/1.4.00/21.0816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ScaleX="107691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 custLinFactNeighborX="1020" custLinFactNeighborY="1213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D9F681-C0D7-4D49-87FA-FE1B66A7F849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E98213E-1C28-4246-AE78-26B963A58B73}" type="presOf" srcId="{757F3AB3-0718-4624-B441-E567A8F0AB56}" destId="{333A1088-737F-45CB-B68E-254E46348037}" srcOrd="0" destOrd="0" presId="urn:microsoft.com/office/officeart/2005/8/layout/target3"/>
    <dgm:cxn modelId="{D9D7386C-5A99-41F7-8D1E-6543D0FD358A}" type="presOf" srcId="{4C35D32F-0EAB-4CD7-82EE-45574DC2A586}" destId="{890E4F0B-2866-4A3F-A3C7-2A14B1797930}" srcOrd="1" destOrd="0" presId="urn:microsoft.com/office/officeart/2005/8/layout/target3"/>
    <dgm:cxn modelId="{0884BF6E-65EF-4CA8-AF18-5E9E0BCF5A70}" type="presOf" srcId="{D1B46980-6531-4606-95E6-44980827E919}" destId="{6140AFEC-043D-4C43-A2F9-D0F5331DF3A3}" srcOrd="0" destOrd="0" presId="urn:microsoft.com/office/officeart/2005/8/layout/target3"/>
    <dgm:cxn modelId="{9D18332D-6488-4F78-9762-F1F740C3F75C}" type="presOf" srcId="{D1B46980-6531-4606-95E6-44980827E919}" destId="{2BE915AB-18AA-4053-B92C-3BFC9ED204BB}" srcOrd="1" destOrd="0" presId="urn:microsoft.com/office/officeart/2005/8/layout/target3"/>
    <dgm:cxn modelId="{91439A8B-C6DF-4342-B5CE-E1D808A74538}" type="presOf" srcId="{B651F6E3-6281-48DB-9319-2AEAFDAE7572}" destId="{6BB5E863-4638-4E1D-BFDE-399D028AC4ED}" srcOrd="1" destOrd="0" presId="urn:microsoft.com/office/officeart/2005/8/layout/target3"/>
    <dgm:cxn modelId="{D4DA8537-229F-488B-8A69-A8E4D41BDA5E}" type="presOf" srcId="{4C35D32F-0EAB-4CD7-82EE-45574DC2A586}" destId="{8BEBB6EC-1DAA-4CAC-8A25-BC0FCBD5DBD5}" srcOrd="0" destOrd="0" presId="urn:microsoft.com/office/officeart/2005/8/layout/target3"/>
    <dgm:cxn modelId="{37171F47-9B08-4A51-A664-1A7A1FB2D6B6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03A2A4F-B535-47D9-95FE-60EC512F3E6F}" type="presOf" srcId="{B651F6E3-6281-48DB-9319-2AEAFDAE7572}" destId="{619D679B-A015-4ECF-8348-D1034C574F40}" srcOrd="0" destOrd="0" presId="urn:microsoft.com/office/officeart/2005/8/layout/target3"/>
    <dgm:cxn modelId="{9C6DC340-2715-4191-A053-D9FDCCDA1B3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5A088F5-8E42-40D1-8A5A-67C91A99A820}" type="presOf" srcId="{D8197B8C-B260-4A16-BDF4-0947B075E274}" destId="{5A5FFA88-C948-4069-8E93-59FA12366E83}" srcOrd="1" destOrd="0" presId="urn:microsoft.com/office/officeart/2005/8/layout/target3"/>
    <dgm:cxn modelId="{4003F77C-AEC8-4857-BE0C-5B7E6A7F5B17}" type="presParOf" srcId="{333A1088-737F-45CB-B68E-254E46348037}" destId="{F5ABB229-8D3B-4694-996A-96F23CF14429}" srcOrd="0" destOrd="0" presId="urn:microsoft.com/office/officeart/2005/8/layout/target3"/>
    <dgm:cxn modelId="{DAB75B32-02D9-4A3F-8D75-1E506079DB2F}" type="presParOf" srcId="{333A1088-737F-45CB-B68E-254E46348037}" destId="{F41139FD-01EE-4571-8B17-4FB00FC51163}" srcOrd="1" destOrd="0" presId="urn:microsoft.com/office/officeart/2005/8/layout/target3"/>
    <dgm:cxn modelId="{4184817E-413D-424F-AF24-70E34D260FE3}" type="presParOf" srcId="{333A1088-737F-45CB-B68E-254E46348037}" destId="{D005CE8C-CC26-4C3E-AC11-E15060ECD759}" srcOrd="2" destOrd="0" presId="urn:microsoft.com/office/officeart/2005/8/layout/target3"/>
    <dgm:cxn modelId="{2DD0F195-4D5A-4DDE-BEFE-AB1813639E0B}" type="presParOf" srcId="{333A1088-737F-45CB-B68E-254E46348037}" destId="{2C702D82-9B77-49B7-9568-BB8EB47C3372}" srcOrd="3" destOrd="0" presId="urn:microsoft.com/office/officeart/2005/8/layout/target3"/>
    <dgm:cxn modelId="{54DD4268-5D5A-4AA0-845B-A8CA461B8DFC}" type="presParOf" srcId="{333A1088-737F-45CB-B68E-254E46348037}" destId="{A52A0455-90FF-4808-ABD0-F02540D31D5A}" srcOrd="4" destOrd="0" presId="urn:microsoft.com/office/officeart/2005/8/layout/target3"/>
    <dgm:cxn modelId="{2C4BE0A6-0982-4702-B741-E860DF52826C}" type="presParOf" srcId="{333A1088-737F-45CB-B68E-254E46348037}" destId="{6140AFEC-043D-4C43-A2F9-D0F5331DF3A3}" srcOrd="5" destOrd="0" presId="urn:microsoft.com/office/officeart/2005/8/layout/target3"/>
    <dgm:cxn modelId="{E2F87A0D-61C5-4500-9137-48B1F0EE3392}" type="presParOf" srcId="{333A1088-737F-45CB-B68E-254E46348037}" destId="{9358AC05-5D7D-4327-9F80-1AD486AEA664}" srcOrd="6" destOrd="0" presId="urn:microsoft.com/office/officeart/2005/8/layout/target3"/>
    <dgm:cxn modelId="{B74E5EBD-407F-4A71-A0ED-1E7E9E11C3DE}" type="presParOf" srcId="{333A1088-737F-45CB-B68E-254E46348037}" destId="{313FC574-E1CD-4FB4-B054-0B805CE0447D}" srcOrd="7" destOrd="0" presId="urn:microsoft.com/office/officeart/2005/8/layout/target3"/>
    <dgm:cxn modelId="{A51129FB-04A5-49F8-82F1-611B9A0D5DA2}" type="presParOf" srcId="{333A1088-737F-45CB-B68E-254E46348037}" destId="{619D679B-A015-4ECF-8348-D1034C574F40}" srcOrd="8" destOrd="0" presId="urn:microsoft.com/office/officeart/2005/8/layout/target3"/>
    <dgm:cxn modelId="{E871A076-DC3B-4388-BB86-08C1CAC1EB4E}" type="presParOf" srcId="{333A1088-737F-45CB-B68E-254E46348037}" destId="{322283A8-4A27-4CDA-BAE3-F381106A9174}" srcOrd="9" destOrd="0" presId="urn:microsoft.com/office/officeart/2005/8/layout/target3"/>
    <dgm:cxn modelId="{5BFB0D0E-C99E-441F-8B6E-9CB30ED66BBE}" type="presParOf" srcId="{333A1088-737F-45CB-B68E-254E46348037}" destId="{FFC9F71D-1B4F-4AD9-A4A6-86ADEFC8AF5C}" srcOrd="10" destOrd="0" presId="urn:microsoft.com/office/officeart/2005/8/layout/target3"/>
    <dgm:cxn modelId="{9613CCEF-7226-4044-AD1F-C3B1CAB1E923}" type="presParOf" srcId="{333A1088-737F-45CB-B68E-254E46348037}" destId="{25B08C86-7E15-44DC-BE7F-FFB55DD49D12}" srcOrd="11" destOrd="0" presId="urn:microsoft.com/office/officeart/2005/8/layout/target3"/>
    <dgm:cxn modelId="{1D73EFCE-5CBA-486C-9466-8B76BD3C7CDE}" type="presParOf" srcId="{333A1088-737F-45CB-B68E-254E46348037}" destId="{76644BE8-9D7C-4C09-B250-3D10AF48CBB7}" srcOrd="12" destOrd="0" presId="urn:microsoft.com/office/officeart/2005/8/layout/target3"/>
    <dgm:cxn modelId="{3B25D366-B6AC-44BA-8727-C73DE2711A93}" type="presParOf" srcId="{333A1088-737F-45CB-B68E-254E46348037}" destId="{EE85B701-7295-41C0-BA7A-34D3756A2AE6}" srcOrd="13" destOrd="0" presId="urn:microsoft.com/office/officeart/2005/8/layout/target3"/>
    <dgm:cxn modelId="{7DE94B8E-9C9E-4157-8C83-A2E31FF904EE}" type="presParOf" srcId="{333A1088-737F-45CB-B68E-254E46348037}" destId="{8BEBB6EC-1DAA-4CAC-8A25-BC0FCBD5DBD5}" srcOrd="14" destOrd="0" presId="urn:microsoft.com/office/officeart/2005/8/layout/target3"/>
    <dgm:cxn modelId="{FBC388B2-5FBD-4E44-BE54-988C3ECE040D}" type="presParOf" srcId="{333A1088-737F-45CB-B68E-254E46348037}" destId="{AED2198E-93D5-4001-81B4-73124B309672}" srcOrd="15" destOrd="0" presId="urn:microsoft.com/office/officeart/2005/8/layout/target3"/>
    <dgm:cxn modelId="{48FD75AE-1A12-4D5D-B8DF-8938299928FD}" type="presParOf" srcId="{333A1088-737F-45CB-B68E-254E46348037}" destId="{2BE915AB-18AA-4053-B92C-3BFC9ED204BB}" srcOrd="16" destOrd="0" presId="urn:microsoft.com/office/officeart/2005/8/layout/target3"/>
    <dgm:cxn modelId="{1B5E6D6D-705E-4B6D-A898-172FD40E051E}" type="presParOf" srcId="{333A1088-737F-45CB-B68E-254E46348037}" destId="{6BB5E863-4638-4E1D-BFDE-399D028AC4ED}" srcOrd="17" destOrd="0" presId="urn:microsoft.com/office/officeart/2005/8/layout/target3"/>
    <dgm:cxn modelId="{EBAA9B00-D181-444A-BB81-01CE4C6E7F6E}" type="presParOf" srcId="{333A1088-737F-45CB-B68E-254E46348037}" destId="{5A5FFA88-C948-4069-8E93-59FA12366E83}" srcOrd="18" destOrd="0" presId="urn:microsoft.com/office/officeart/2005/8/layout/target3"/>
    <dgm:cxn modelId="{7F9926EF-41CD-47C1-AF3B-0E806990917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12495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883148" y="0"/>
          <a:ext cx="6998345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ZŠ a MŠ Osoblaha, </a:t>
          </a:r>
          <a:r>
            <a:rPr lang="cs-CZ" sz="1800" kern="1200" smtClean="0"/>
            <a:t>příspěvková organizace</a:t>
          </a:r>
          <a:endParaRPr lang="cs-CZ" sz="1800" kern="1200" dirty="0"/>
        </a:p>
      </dsp:txBody>
      <dsp:txXfrm>
        <a:off x="883148" y="0"/>
        <a:ext cx="6998345" cy="407634"/>
      </dsp:txXfrm>
    </dsp:sp>
    <dsp:sp modelId="{A52A0455-90FF-4808-ABD0-F02540D31D5A}">
      <dsp:nvSpPr>
        <dsp:cNvPr id="0" name=""/>
        <dsp:cNvSpPr/>
      </dsp:nvSpPr>
      <dsp:spPr>
        <a:xfrm>
          <a:off x="163088" y="432048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148906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Eliška </a:t>
          </a:r>
          <a:r>
            <a:rPr lang="cs-CZ" sz="2000" kern="1200" dirty="0" err="1" smtClean="0"/>
            <a:t>Jurčicová</a:t>
          </a:r>
          <a:endParaRPr lang="cs-CZ" sz="2000" kern="1200" dirty="0"/>
        </a:p>
      </dsp:txBody>
      <dsp:txXfrm>
        <a:off x="1148906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41006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148906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1400" kern="1200" baseline="0" smtClean="0"/>
            <a:t>VY_52_INOVACE_09_ROSTLINY  </a:t>
          </a:r>
          <a:r>
            <a:rPr lang="cs-CZ" sz="1400" kern="1200" baseline="0" dirty="0" smtClean="0"/>
            <a:t>A  ŽIVOČICHOVÉ  KOLEM  NÁS.</a:t>
          </a:r>
          <a:endParaRPr lang="cs-CZ" sz="1400" kern="1200" dirty="0"/>
        </a:p>
      </dsp:txBody>
      <dsp:txXfrm>
        <a:off x="1148906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67757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148906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TÉMA</a:t>
          </a:r>
          <a:r>
            <a:rPr lang="cs-CZ" sz="2000" kern="1200" dirty="0" smtClean="0"/>
            <a:t>: Části rostlinného těla</a:t>
          </a:r>
          <a:endParaRPr lang="cs-CZ" sz="2000" kern="1200" dirty="0"/>
        </a:p>
      </dsp:txBody>
      <dsp:txXfrm>
        <a:off x="1148906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94508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148906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CZ.1.07/1.4.00/21.0816</a:t>
          </a:r>
          <a:endParaRPr lang="cs-CZ" sz="2000" kern="1200" dirty="0"/>
        </a:p>
      </dsp:txBody>
      <dsp:txXfrm>
        <a:off x="1148906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1169A856-4231-4156-B3CA-689B9891CFA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0C9F7F-B60F-4DA5-9CC4-E0967ACF4CC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0ED46E8-AAE6-4007-B71D-4BA72983C36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FD65D0-A275-41A5-8538-093C58BBEFF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DA61477-4BDC-45E5-8A8C-616F7C69F7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15A475C-CB9B-46DB-A745-046C975D7BA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D90F23-7EC7-44B1-B9C3-364C2D8BF65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C9FBB1-95E6-4A90-B61E-A5BC58F395B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pPr>
              <a:defRPr/>
            </a:pPr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07F3F29-B522-4629-BA4A-19E5FE32A6B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9529F86-8D1B-4149-A8BB-21A7518DA5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07D2B4B-049A-4A68-848C-DC6709B9EB1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D11FFEB6-649D-4994-BB33-97761189693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botanika.wendys.cz/slovnik/foto.php?788_1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hyperlink" Target="http://botanika.wendys.cz/slovnik/foto.php?790_3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rostliny.prirodou.cz/bobovite/jetel/jetel-lucni/fotografie_59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Corylus_avellana_Hazelnoot_male_flowers.jpg" TargetMode="External"/><Relationship Id="rId3" Type="http://schemas.openxmlformats.org/officeDocument/2006/relationships/image" Target="../media/image7.jpeg"/><Relationship Id="rId7" Type="http://schemas.openxmlformats.org/officeDocument/2006/relationships/image" Target="../media/image9.jpeg"/><Relationship Id="rId12" Type="http://schemas.openxmlformats.org/officeDocument/2006/relationships/image" Target="../media/image12.jpeg"/><Relationship Id="rId2" Type="http://schemas.openxmlformats.org/officeDocument/2006/relationships/hyperlink" Target="http://www.google.cz/imgres?q=kv%C4%9Btenstv%C3%AD+jehn%C4%9Bda&amp;hl=cs&amp;rlz=1T4ADRA_csCZ436CZ454&amp;biw=1024&amp;bih=554&amp;tbm=isch&amp;tbnid=hM0nKqm-rYWm3M:&amp;imgrefurl=http://www.botanickafotogalerie.cz/napoveda/typ_kvetenstvi.php&amp;docid=MrlXO5sRnaBiMM&amp;imgurl=http://www.botanickafotogalerie.cz/img/napoveda/kvetenstvi/jehneda/jehneda.jpg&amp;w=130&amp;h=266&amp;ei=bqxDT7-IN4mBOt_NiYoP&amp;zoom=1&amp;iact=rc&amp;dur=0&amp;sig=102032948630475102088&amp;page=7&amp;tbnh=177&amp;tbnw=87&amp;start=83&amp;ndsp=15&amp;ved=0CMoDEK0DMFs&amp;tx=57&amp;ty=87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Hoofdje.jpg" TargetMode="External"/><Relationship Id="rId11" Type="http://schemas.openxmlformats.org/officeDocument/2006/relationships/hyperlink" Target="http://botanika.wendys.cz/kytky/foto.php?521:3" TargetMode="External"/><Relationship Id="rId5" Type="http://schemas.openxmlformats.org/officeDocument/2006/relationships/image" Target="../media/image8.jpeg"/><Relationship Id="rId10" Type="http://schemas.openxmlformats.org/officeDocument/2006/relationships/image" Target="../media/image11.jpeg"/><Relationship Id="rId4" Type="http://schemas.openxmlformats.org/officeDocument/2006/relationships/hyperlink" Target="http://cs.wikipedia.org/wiki/Soubor:Scherm.jpg" TargetMode="External"/><Relationship Id="rId9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imgres?q=kostival&amp;hl=cs&amp;sa=X&amp;rlz=1T4ADRA_csCZ436CZ454&amp;biw=1024&amp;bih=554&amp;tbm=isch&amp;prmd=imvns&amp;tbnid=ePiilCybyCY_0M:&amp;imgrefurl=http://hobby.idnes.cz/kostival-lekarsky-symphytum-officinale-fd8-/herbar.aspx?c=A080724_150200_herbar_lud&amp;docid=uUt2e6lD5KiD2M&amp;imgurl=http://i.idnes.cz/08/093/gal/LUD26010c_kostivallekarskyNOV.jpg&amp;w=460&amp;h=629&amp;ei=8gi-T5qeKY744QTiuLhh&amp;zoom=1&amp;iact=hc&amp;vpx=300&amp;vpy=129&amp;dur=4484&amp;hovh=263&amp;hovw=192&amp;tx=111&amp;ty=178&amp;sig=102032948630475102088&amp;page=4&amp;tbnh=130&amp;tbnw=95&amp;start=36&amp;ndsp=14&amp;ved=1t:429,r:5,s:36,i:180" TargetMode="External"/><Relationship Id="rId3" Type="http://schemas.openxmlformats.org/officeDocument/2006/relationships/image" Target="../media/image13.jpeg"/><Relationship Id="rId7" Type="http://schemas.openxmlformats.org/officeDocument/2006/relationships/image" Target="../media/image15.jpeg"/><Relationship Id="rId2" Type="http://schemas.openxmlformats.org/officeDocument/2006/relationships/hyperlink" Target="http://www.google.cz/imgres?q=kv%C4%9Btenstv%C3%AD+vijan&amp;hl=cs&amp;sa=X&amp;rlz=1T4ADRA_csCZ436CZ454&amp;biw=1024&amp;bih=554&amp;tbm=isch&amp;prmd=imvns&amp;tbnid=kjPD1VrV_FH2YM:&amp;imgrefurl=http://leccos.com/index.php/clanky/vijan&amp;docid=WlWUpHRhL4eUFM&amp;imgurl=http://leccos.com/pics/pic/vijan.jpg&amp;w=314&amp;h=330&amp;ei=WF1HT__bKY2IhQfA_r2CDg&amp;zoom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z/imgres?q=kv%C4%9Btenstv%C3%AD+vidlan&amp;hl=cs&amp;rlz=1T4ADRA_csCZ436CZ454&amp;biw=1024&amp;bih=554&amp;tbm=isch&amp;tbnid=wzTiVxDJjFq88M:&amp;imgrefurl=http://botanika.wendys.cz/slovnik/heslo.php?819&amp;docid=G2BRIZL0OrTjAM&amp;imgurl=http://botanika.wendys.cz/slovnik/pict/o819_1.jpg&amp;w=320&amp;h=240&amp;ei=8kpPT_C2Ie-M4gTNktXwDQ&amp;zoom=1" TargetMode="External"/><Relationship Id="rId5" Type="http://schemas.openxmlformats.org/officeDocument/2006/relationships/image" Target="../media/image14.jpeg"/><Relationship Id="rId4" Type="http://schemas.openxmlformats.org/officeDocument/2006/relationships/hyperlink" Target="http://www.google.cz/imgres?q=kv%C4%9Btenstv%C3%AD+vidlan&amp;hl=cs&amp;rlz=1T4ADRA_csCZ436CZ454&amp;biw=1024&amp;bih=554&amp;tbm=isch&amp;tbnid=1roBAK8kTsE3XM:&amp;imgrefurl=http://www.botanickafotogalerie.cz/napoveda/typ_kvetenstvi.php&amp;docid=MrlXO5sRnaBiMM&amp;imgurl=http://www.botanickafotogalerie.cz/img/napoveda/kvetenstvi/vidlan/vidlan.jpg&amp;w=131&amp;h=130&amp;ei=8kpPT_C2Ie-M4gTNktXwDQ&amp;zoom=1" TargetMode="External"/><Relationship Id="rId9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botanika.wendys.cz/slovnik/heslo.php?819" TargetMode="External"/><Relationship Id="rId3" Type="http://schemas.openxmlformats.org/officeDocument/2006/relationships/hyperlink" Target="http://botanika.wendys.cz/slovnik/heslo.php?833" TargetMode="External"/><Relationship Id="rId7" Type="http://schemas.openxmlformats.org/officeDocument/2006/relationships/hyperlink" Target="http://botanika.wendys.cz/kytky/K548.php" TargetMode="External"/><Relationship Id="rId2" Type="http://schemas.openxmlformats.org/officeDocument/2006/relationships/hyperlink" Target="http://ucivo.webnode.cz/album/kvet-a-kvetensti/hroznovite-kvetenstvi-palice-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martincinherbar.ic.cz/r.html" TargetMode="External"/><Relationship Id="rId5" Type="http://schemas.openxmlformats.org/officeDocument/2006/relationships/hyperlink" Target="http://www.zahrady-dobrkovsky.cz/best-sales.php?n=50" TargetMode="External"/><Relationship Id="rId4" Type="http://schemas.openxmlformats.org/officeDocument/2006/relationships/hyperlink" Target="http://www.botanickafotogalerie.cz/napoveda/typ_kvetenstvi.ph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3830231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4213" y="4989513"/>
            <a:ext cx="5407025" cy="1044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1187624" y="3716338"/>
            <a:ext cx="7129289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cs-CZ" dirty="0" smtClean="0"/>
              <a:t>Květ-druhy květenství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6365703"/>
              </p:ext>
            </p:extLst>
          </p:nvPr>
        </p:nvGraphicFramePr>
        <p:xfrm>
          <a:off x="1547813" y="1412875"/>
          <a:ext cx="6096000" cy="27543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104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Datum vytvoření projektu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říjen 2011</a:t>
                      </a:r>
                      <a:endParaRPr lang="cs-CZ" sz="1800" dirty="0"/>
                    </a:p>
                  </a:txBody>
                  <a:tcPr marT="45745" marB="45745"/>
                </a:tc>
              </a:tr>
              <a:tr h="37104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Ročník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6.</a:t>
                      </a:r>
                      <a:endParaRPr lang="cs-CZ" sz="1800" dirty="0"/>
                    </a:p>
                  </a:txBody>
                  <a:tcPr marT="45745" marB="45745"/>
                </a:tc>
              </a:tr>
              <a:tr h="201222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Popis prezentace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Prezentace představuje nejznámější květenství – schématický nákres a příklady rostlin s nimi.</a:t>
                      </a:r>
                      <a:endParaRPr lang="cs-CZ" sz="1800" dirty="0"/>
                    </a:p>
                  </a:txBody>
                  <a:tcPr marT="45745" marB="45745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NEJZNÁMĚJŠÍ KVĚTENSTVÍ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420888"/>
            <a:ext cx="6777317" cy="3411741"/>
          </a:xfrm>
        </p:spPr>
        <p:txBody>
          <a:bodyPr>
            <a:normAutofit/>
          </a:bodyPr>
          <a:lstStyle/>
          <a:p>
            <a:r>
              <a:rPr lang="cs-CZ" dirty="0" smtClean="0"/>
              <a:t>květy jen zřídka vyrůstají jednotlivě, většinou jsou sdruženy v květenství</a:t>
            </a:r>
            <a:endParaRPr lang="cs-CZ" dirty="0"/>
          </a:p>
          <a:p>
            <a:r>
              <a:rPr lang="cs-CZ" dirty="0" smtClean="0"/>
              <a:t>podle uspořádání květů se dělí na dvě skupiny  </a:t>
            </a:r>
          </a:p>
          <a:p>
            <a:endParaRPr lang="cs-CZ" dirty="0"/>
          </a:p>
          <a:p>
            <a:r>
              <a:rPr lang="cs-CZ" dirty="0" smtClean="0"/>
              <a:t>květenství hroznovitá   </a:t>
            </a:r>
          </a:p>
          <a:p>
            <a:endParaRPr lang="cs-CZ" dirty="0" smtClean="0"/>
          </a:p>
          <a:p>
            <a:r>
              <a:rPr lang="cs-CZ" dirty="0" smtClean="0"/>
              <a:t>květenství vrcholičnatá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320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i="1" dirty="0" smtClean="0">
                <a:latin typeface="Algerian" pitchFamily="82" charset="0"/>
              </a:rPr>
              <a:t>HROZNOVITÁ KVĚTENSTVÍ</a:t>
            </a:r>
            <a:endParaRPr lang="cs-CZ" i="1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mají nejdelší hlavní stonek, postranní jej nepřevyšují</a:t>
            </a:r>
          </a:p>
          <a:p>
            <a:r>
              <a:rPr lang="cs-CZ" dirty="0" smtClean="0"/>
              <a:t>hrozen				    klas</a:t>
            </a:r>
            <a:endParaRPr lang="cs-CZ" dirty="0"/>
          </a:p>
        </p:txBody>
      </p:sp>
      <p:pic>
        <p:nvPicPr>
          <p:cNvPr id="6" name="obrázek 1" descr="http://botanika.wendys.cz/slovnik/pict/o788_1.jpg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717030"/>
            <a:ext cx="2808312" cy="2736303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2" descr="http://botanika.wendys.cz/slovnik/pict/o790_3.jpg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717029"/>
            <a:ext cx="3168352" cy="271395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17723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412776"/>
            <a:ext cx="6777317" cy="4419853"/>
          </a:xfrm>
        </p:spPr>
        <p:txBody>
          <a:bodyPr/>
          <a:lstStyle/>
          <a:p>
            <a:r>
              <a:rPr lang="cs-CZ" dirty="0" smtClean="0"/>
              <a:t>palice				hlávka</a:t>
            </a:r>
            <a:endParaRPr lang="cs-CZ" dirty="0"/>
          </a:p>
        </p:txBody>
      </p:sp>
      <p:sp>
        <p:nvSpPr>
          <p:cNvPr id="6" name="AutoShape 2" descr="data:image/jpeg;base64,/9j/4AAQSkZJRgABAQAAAQABAAD/2wCEAAkGBhQSEBMTEhQUFBUSFxoXFBQUFBQUFBQUGBQYGBgUFBQXHCYeFxkjGhcVHy8gJCcpLCwsFR4xNTAqNSYsLCkBCQoKDgwOGg8PGiwkHCQpLCksKSwsLCwpKSwsLCwsLCwsLCwsLCwpKSwsLCwsLCksLC0pLCksLCwpLCwsLCwsLP/AABEIAQwAvAMBIgACEQEDEQH/xAAcAAACAwEBAQEAAAAAAAAAAAAEBQIDBgcBAAj/xABDEAABAgIFCgMGBAUDBAMAAAABAAIDEQQFEiExBkFRYXGBkaGxwSIy0RMjUmLh8CQzQnIHkqKy8RSCwhU0U2NDc+L/xAAaAQACAwEBAAAAAAAAAAAAAAACAwABBAUG/8QAMBEAAgEEAQIEBAQHAAAAAAAAAAECAxEhMUEEIhIyUXFCYYHwFCMz0QUTkaGxwfH/2gAMAwEAAhEDEQA/AHVApvtGQ3jVPbnQlfw/eOOm/oe5SvJylFrnQzpmNoxTmtmzIOkDld/yWCPl+pzlhlVSxcPlMtxv6h3FfVoR7UHMRJDVQ+zFAODru45jmmtf0QBrXNwnwmlTbU16DfhaMrQmSfEbrKIo2PHooRBZjE/EAVOHc47+iKQt7Kq0FgNM8SDxE+oQlOgF0pC9Tylf4RLSP7VfQJuawnEt5yQQNtaNqcfdiukjDUB0W1yUPhaNTe6xlPEnEbFrMkYmA1N6quq/TM3KM7Hb4HDR6oyoI3ig/LFb/cFVSIf5g0WuRKpqZ8nDU5p/qCfLRHs7VlJQva0Z7c8pt/cL1x2sTOJPUF22kmcM7FxmvmSju2nqkt5sM6haYmpvnadQ5FWViPAza4dFXWAvbs7q6nCcJp0O6hMhtCIhgfMUZ3/rs72PPqF5SyQ4yzHuoUe+jQnfBFe3+ZrXDoUS9s4gGkjmjloNjRlABgGehZ6jUgwYt94wcNIW4p0KxAA0rF1rAvJ0Y7FinC8bgSVnYhXo/NleHNJB0iYd2QdU4N/c7oEVAPtIRh52hxbrBaQR34oOqnyDCdJ5gJ9KXiiFDYyLvegaCeYHoq4gvUXO/EcOilST4imbQJfTfdR2xBgb/ULQ02NbY2X3MXcwErrajzY7S0zGxE1K8PosT4oUuFofVDFuxIq4IbjMZjMdQtDToluFLM9lobRfLskMZt/LuO6YUOPNjB8DpbnX9ZqTV1ctOwmpjfC12i7uvB59vor6XDkyI34T0Kohm9p+8FTeAA7/AKKKQZk3NkN9kX8l6+iWIlmWA+isoNJLIbgM57L2HGtlpOIBHAz7rnU6lT8TKL8p0q1WMunUbZ2ZetvzXfeZaPJF8nD9o/uas5XH5z9q0OTA8p+X/kF0Oo/SZh9AOkM97FHzPH9RSur32Xn7wKcU1sqRFHzu/uKQm552lHtL2I9n6ALpwZ6uy5HlQz3s9ZXVqI+dGYdLGni0LmOVjPFP5ikvMl7Duo0jMVgLm70RFE4B1WSqKb5W7Si6M2cFw+XonR4MyJVbfQ6QM8OJCiDYbcM9WqcZ8i06hyVNROmKSz44DiNsNzInRpUy0uawAEm8ffFMY1q+jTUqsxEgN0gJDGvdt/wr20GIxviGOF/JBw3Tn+4rPdPCJVpzjmSsLngwomwzB1ZlZGggWXN8riSBoN0xx6q+u4dzDoB5H6oagRLQLDnvbqdm44JVN/y524YpPklSTKO3Z0KvpEEkz+8Sh6fdFZvHQ90b7SRO1aG7Ipuxpa8olmIdBCQVHH9nHfDd5YrXM3kGyeMlpK7iTe4HMsnWrbLmvH2Reo2m8BJ5GBM5axzH+Oasoz5T1iY2i/seKlQ2Bz2D5xwJX1Lo5gxXNP8A8bpbRO47xLirXKLaJViz3jtD2g8QlVGwbq7TCe1rBk2A8YEFvA3ckmhiTiPmPO9CndA2L7cmHb2RFAw2T6NQr2+Hf2Kvq4+F23t9FjStXf3wHJ4M7XB98/atBk07wblnq4/OftTjJuNdLUtlZXpv2KLa0H4mJtnxAKQUke8K0VcD8Q7/AG/2NSCsG+NSGYr2I9nb6ifaoUE6YTf7QueZUjzanLcZHRrVXQToZLgSFispBMxdRBSuV7D63lRk6X5NhR1Utmwj5T1QdJHgO0JrkjAtxGt02h3Tr2VzOlcV1S+zHaPitMOx7S09Uwq6tnQYXhuJMjICeGE0BWcEwaU9udj+8wvqV5X6n3S1z+iKpmLa9DZ07tUVw6k1s+LINE7r9ulS9o1zRZuP6tvrclYq55DZPM3C8AYDC8nEo2h1W+E02nAjNpxHqscLJ2Ol1acqLJVn5G7/APj6JK8WHDXePRPKeJwhqd/xclsSj2oRIxbeNYvBHTgjqRujhQg54RKsH2xDiaXSd+6zjvA6q+OfFw6IKrYoM2OwfycMDx7o6OwgyOMhPaiTvAW9G4yio0oh1hZSlwrbHDOL1ucphg7MR1CyVXS9rI4FE8LAyS77A9UUiRhu/Yf5SJ/2lPcr6PKOXD9Vx2jDl0SGLRvZRLGYOIH7SZjk5aKvYtuHDd8TGnfKR7hG3phvQISYlDOcwTwGnh0SKk3OBHynnJOqmp4hiOx3liQjLaLxymk7r2tOxTmwHoTi+Tf2KjRqRLiOhX0fy7+xQ5PhO0dHLM1+d9+hGK63PvnbeyPqKJJ7RpB6FLKefeORFWxJPZt63LXUXa0WPa3/ADZ6Wt6S7JHWfmCd1t5mHSwciQklP7oKOYL2IdP/AIaUq1QXN+B5G43pJXUKb4+ps+BVn8KaTdSIexw5hExINqkR26WOHIpEnaQ6XdCJg448Dt3VOcgT+LhD5iOLSk7/ACuGruEzyEfKmQf/ALBzElo4ER2i7+JdD9nTic0RjXbx4T0SONE8Lj8rHdAe62n8XaP44D9TmncQR1KxDb4Q1scOBJ7hMteJpXbU+pWKxIB4/wCEZQqY5zrzOYN26fZJgb1dQnkRW/ulxuWBLJ06rbg18h/Sh7l2og85d0FQovhAGckI94928fLPgZpKx0hsd1B9E+ejldG7VUVU2B7N4OZ4tDVfIjcRzTqAWxGhxcAQJHXLPwQFYwy9jBLMbJ1g/WSXQKXIKsJ2M813NHV4VI9vQWuzsFk7sOXRZWHDM3OH6L0dklT5e0hE3OF237mhoEYNdEac8wraywnlpnlcRw9rHjEXHh9EUKVagWc7MNhv6zS72FqjRT8Bad1sDuqoNJlY0PBbvF47ooeUuWchGfUbtxQjD4SDi09Cr4LpgjQet47qqMJOPzCe/A9OaMWSj+TeO6oYJh27urKUfBvHdeVfR3RHOa0XyB3TWaa/NCEVN87lZRYZtQyATeMBPApm3J9z4xtEBszMC9xliAE7LWwhYsBshLAynK5wzOxJulrTqlRWsjoUeilNXlj/ACB0mE57WWQTJpHMH1SisIBFqYIz3hOqKHSssdMgEiVxJAvAB1T2yUoVJtzEib5EXXASvcDpFyRCq4Rsx6/h6ccuzPv4bUqzSy342EcJFayiN/GP2LIVVCbDpUOIzwyPiE8zgRcM2xauq4tqlOOkBDNpu6Ms6MqTUZepgqbCsxYrNBeOBK9yapYhR2RDgx7XHYDejMpoVmnRhpJPFs0sqloMQA4EgHZOR5Fao5iY9M2v8UY4fDhEXicwdUvqsFQjNmxzhxaFpcp2uEAQiZ+we6HPOW4sP8slmaCfC7U4Hsjou8Hf1Hz3cUCPzKuixrwZeUgz3oWkRZPLQMCequisuuGInjNZrWOntGvh3hw0tPRImi520dSO6dVa+bWnSOyTw7i8aujgmPKORQ7aq9y8xSDDIPlMxqM9G5BRaudFNtpAtXuGHinfIIqN5GnWraC+TSNZRqKlJpgSzJl9X0qxEY7XIpk+HOMdE0kLfMM47JgaX7sPBvIv2jFKm3a6HdPTVSok9D2hUcOhUpjf/C47x4hzCyz3+5mP0Oa7cbu4WmyGjW4kaedkjvuWZhsuiw/lcN7b+oV0dO5o6xR8XarIPq6KDb1gEbR9yUqSLgdB5H6ySmrqR4TL4f8ACbBwc0H4hz+hTDE12plVMPuztHVU1ZWxgmIW4vZYB0TcDMa5A8VOnO90d3UJZRZHGV5w0rPV85p6WHjqK4/g1oCxwlLOJeEzlK4zw2K2PSWvLCATK6/EXYgd0jp1EJExdLC/NKQv7JfDjRgZeE4C8EHjpSvCpZudqblwbN9JY1rQGidki18JuGfRegqTGZMlpvMhZBlMnSfvMs0yg0iJnnfOUwDjKesoj/pEclomBJouGJmLicRPAqlTS5Bi2hu+PItkcJZ5kkYBaXJB5MYk6BL0WDodUvaZm/SZzlffcei2ORVJlSAw/qnLWRfuumixpFdRD+ZC/KBMvIdmnn5mtPKSz1BMn/elaz+JsKVKgu+Jg5OWTovn49Vrjo8/PEmP8pYhdFcP0xmhzT/7GDDe2fBZmh4PGzv6LU1xRjEohc3zwjbb/txHCaytGdNzvmAPP6q6Gmg27iesYNmK8jTPiFWYkm50RWzPeA6WjpLshIj7kuXmOpTd4I12T0WcJh0dkHFujuGtw6qWS0T3WwnqfVfU5v4h37uoHqiSOS+2q38z6kH3YPzeqjAfjt9FN35H+7shWvly6BEsTBb7rjWsIfs6S5ua1yKopLCwRGfAZjYfsJpllBsxIMTNEhtO8C9B1m8Ocx+Z7Q08JJdrqwyEvBNMbfw7xjHYllNFimRBmtng4z6FNP4bMNmPPEOlwS7KtlmluPxBp5S7K6eMD67u7iOE/wBm97TmmEzq+kThy0Xjf9eqX1rdFtfFI8QCraNEkQRnu+96alkyX4D6e6cFx0if3wKDEEthtIGF87tGHFWmNahvbnGGwg9+qj7Qi46t0pYA51mrq0zqdBHMmURayMiM+Oq/VmQwrEnNslhuXlLg3nXgMBt1qMNlnHfjcfogxY3sYwqU4DPMctSm+muMhOUjImZ8UpyuzECQzYIGFFF4BmRql/hfGLMaTqHC/ghIncawqY5sy4+Yz5Sv6blfUFNcykQ3zlJwnnmMDfsSlsUuE7jdjq1feZTgRCCCTfq06RozKIasqxtP4pYwHaLQ5grGwvzN5Wpy9pFuFCOg9W/RZZnn39lppO8TzVXzM21Ww5wisRHo/s4zmjATlsmJLc1NEnCWQrkSpB39FKT/ADGik8Izdf2gWyGYjg76pQJyKf140lrZaew9EpYyVxwKuo7SOjRfYh5kgTYcD8R6N+qKra6kE6Q0/wBI9EPk++8jZ0P0RFdj3rTpYORIV7yc6r+oz5/5LhocPRARDhsTumVNGZRjFcyUN8iHTF4JBF09aTWJgfedRvuAkmnk3GVdHt1ZRYvweE7D9Qsv7a1BaM4W5hsESpozM7CSNxmFzugvm1w0XoXhjMXXzN9kRDHsnuH6iCdspFJcuYcorHaQRwIPdF5A0+T4kI/qFobVHLmHn0OHMH0CtbGSd45MrTxMMOlst7SexCFZE8B1BExDOG06H8nD/wDKBJkSBgU3kSwmDS5mG74gAds/UJpTAJzFw6iWn7xSL2fuGn4SRzMufVMn0gPDSM4vP3n+qz9RtM6nQSxJAtKiDTOWGjfuQIjE3azhLqiqVBu7TvS4zB0/f3zS46NryGQ3C/Np13FEw3zu55jt4JfCJ5ffNEQ4uboqaIsBwN3DAYnGX3oU2uliPVDQXTMpolovzz0KkNQ3rOMXwP2kDkl0PEHYnMahkUeIDjJjunqk0L9O5Po+h5qp5mayoIvhcPvBZ+vB7/f2kjqnpVmI4aQga6PveHVVBWqlXwhRTIQcwT3bb/VK4tAiCySRZJldim0Y+E6j99FY5s4cP9yOss3Gxm1dH0FrWxZNn5RP9wImrq6Hihn5SODvqg3GUc7xyKMrk+GGdvRpRJaEyd5XPKVWUUwTCc8lgAstzCQukg4AuUo58P8At7IeC+5LqYZUm+Tb5F1o0PdR43liAtvwBzbjhwWQEH2dJiQz+lzhwKeZT0UQaQSzMkFPefbiITP2l89Jzz1q95Lbtgb1eHUeLAinyudKeqd44FaHLFtpjiNAI3EHpNRptB9rVYcBfDIcNguKD/1vtqM2eNgtO2RAVwyMk/7mZh3seNAB4OHYlL3jwz0Ego+i+Yj4g4cWmXNUMgGy4HOZhMYPBdRmgwXDTPjML6i0dwhTuvukMb7wqqC73T/93QI8R5Q2jMdcpX4JFd4Rv/h6Tk7+gppZlMyMznx+ygmR9OJ+8EzpkXHlnlrmkz3eK/kgp5R0pIKhu0YcApWsLPr1VUJ92zXK86FNkQjTM9FGgUFiJnvkZSOtH0QB7mNH6iGzJuvMs6Vtffq1XJxVDZRoeaTmkYnODLqhD0mbCtHCcdmhh5f4WRhjD7zrS1o0iI9+Z7SOKzcNOonn6mxjRLnz+8FRXUQFwIRVDh2rY1Aoas6KRCDtBvUbXiF5sKo/6hrHX6qMCIbhoIXtIxdrHaa8YfDa1hNqFt5J0xsqRvHNEVlfBhnQ6X9J9FRWx96HaWtKIponRz8rx1PqpwgXsXUh1zdnqh2lEvHhCFabkFVAzN9lbRbTWxRnudtCyJhWgWHNew69C6BWLQ6jxm6BaHFYGlwyDrH3JLg8BbVzpuSsAOoLWuFzgQRtuKw9B90+NBd+h3QrX5B1wIsD2ZuczmPvqs9lxRPZUwPFwitkduHojjhjpWcUzMA2Iv7XdD9FOIyRcNGChTvOTpv4ifdXUgzv0gHiEx7RS0wOg4P3/wBp9ETRogsEHAHkRP1QVXuvePu8OCIorCS5o+G1LNcAl1Y3Q7pZ+Cov6FNKo7TMg4pTZmZJjSZtumNnqlVgk50mGjsMvZDmbznz4IpuGJ3IdjLpq1jZXg57xp3q2QMgMb6o+gOAiNs5uuGKXQBjqx9dqZ1bKesFp3aOaqKuxfUT8NNm6rajfhZnENWIZgNq3leRwaM4algoZ8O9Mo6ONW2hpVsWUUfM1X19FHs3N1TCAgGUSGVPKdhBB0iSk13XFp2gxM4zLdYHSSogYPZtI3KVrwtOjsSvKawteHZnJ0spMF6uSpMW1YPygI599HibGnmEsaMBou5po0e6eNMMnh/hF8KIxfZmxu1BNKY0UTbvS4FBUWgZHXKXRvA6WDmkcllMq6usuDhhEaHDbK9birxbhkHMleUFBt0WWeF0n6LKpWaHKN43MbVlIiUONCiESEQBw0OabiOy0eXsosJkVl4kHA6s/wB6kfWGTv8AqKrhho95Cbah67r27xzAWSq2srUB0J2YGU+YTou5H2q3DFFLdOy7S0cpt7KzGG06pcCfUKh7fAB8LnDdce5U4DvBLQeo+ia9FIDo7ZPiDUP7h6oyEbIe75WNG+88ghmfmv8A2nkQVKnx/Cxoz3n+UAd1GSOMg9JJc9zc4v2jMQqolFLSJ3a1ZGv9m8ZxZPUc1qP+kNNAhxQ3xmczMid5lNZ5x8OUb6fVO1pGOMQm6WFy9aDow5IiEBZBM56DpngrAC64C7Pr3pd+DapoIqegOjRGw7gCRM6NJ4JvWtHEGmRGsEmtLbI1WRIclVUJEOND/dI70wyrbKmk/Exh4THZHBWnZ+hg6moqkbrVxrX1K9wx7fK8dsFloJ8J3LUZRQwyHY/TFaIjNTpC03vxWVo2DtiOlgx1NhTnSsu0EJhlKQ6C1wzIIMnCdqE+a8pNInAkUcssBaaEg8uwnoETTfFCGwEcEMzB37hzB9EXDZaY3eOaP4C4aAIT5gJ3RxcBpa5vI+qSMhWbtBPVOqKbmandQET8gPAtoz5QydA+ndATRrW+B40dnIHOdqGYMjutAhWYrm5jel9dmx7Vuls/vgiaLSp0nchct22XMI/Wxze4WO10ab9rsOMnv+1hftC5tlrVX+mphewShxfFLMHHzN7710vJ7/tYX7Qs9l5QxEhuBzCYOghOLmrwRzqPC8LpYTaRsIcOwQ9GPmGw85d1dRos4b2HFomP5hMKij+YjSDyv7J6yhCeCkfnHW09FTTLyw/KFbDPvxsI5KmIZhuq7mqfBOCFEE4ctstrTP1XQahFuryPhJ4G8LBQ2FgExLxT3G/ot5kS8WIsLTe3Z/ghBV8tw4bsZ8VZba/VM91B8GyyGQJTT+gwJPe3TaSml/lM1EdEqk8tF1HoAbEk6eh00zygpvtYkF+cw5HaCk8XzO4r6NFvh6lc1arFlp/ltfM2OUNKD6HB0gCXCRWVgOvOw9Ewpz5wGaLwlbHX7FcVZ/UXN3Y0o7/dnWFCCy1CIzhX1XAttI1Kih3Oe1Mv3MESt/WNnWXdE0eJKGdR6hDuuiPGo8iCp0Zs2vbsPNGl2kWiOhMoJ8B1EHkEvcMN/VHUV8w8aPQIn5CcAr23xhrd6peRedqYnzv1jqxLXYlA9IFnW6ri+NpOxMMumTo8J/wvHAiSztBjEOB1rTZTeOrnn4QHcCsqVh8MxaGFSMlR4Y0BI8r2+F2xPakfOjwzpaDySfK0eB37UzhDJ+Q5W1nvAfiBadpaZc5KmHc9u3qi2Ok5p0EdUHHbJ2w9E+JmiDwx79u/oqH3OeNc+oRTx+IH7uqqpbJRHb+o9VXBfA1ykLSyjOAkXQW2tZAl2RFT04wyyIM0gdYFx6hKKZSLUKEPgBbzJ7q6rnzY5uj0/wAK7dti2zaQXAxi4YOExvSClQZQxuRWTkacp5pqum+Ut0T6rPTVpNBPuVxREZOINYkqafBsWZ5ii411l2iXVHZTUP3TIg0jmrntFR8rAqRSZw2jXPiEOBeqbc7GzoiHjBGwXk0eSInFlqPVC1nBEOlPGAxV+SMSUYf7l5luyUYOGcKviC+D6mZimcYyzg9CpUA+I62n1VbYZD2k5yvaGZRG8OybHQCJZ95V1WP95EGzoVQ3ueynVo9686ZK/gJwWAe8Otv0S12KZvuijZ3S14vQrSK4N+ykCbZZwFqqPF9pQ4rfkI5LKxaLZhwnagnlSxJF7czmzG8LI3g0JKLsPMlz+Eg/sCXZWeV37SmWTQlRYQ0CXNLsqhc79qbwFLyHLIuCjWbfeO1mfG/urH4K2uYUnA6WMP8ASB2TobM0RfHheKG8ag7bK475clCnM8Z+8R9FZDjSLZ4OEjucTPmFKmN8e776qMsBJ8A2qVTxZRXg5x0vUf0nar6BRr/aD9Dmhw+VxlPcSEb0Q0NRwrERzdBu2ETV1ZRA5zyBIEmQ0IepXkxXA4ggcAoOw3lIS7i72VgGKfCE3pLvaVeT8IkdxSakHwb09qIiJQaQzOGkjghn/suntoycM4aiUW51wVFDZOY1hF0iDZCZIG2BjUEey+egn+1GZVxbVhyT0J3n2T5K6kR7UKRzKmtMifa0AUs3NKGcbMTY7uo0l5MhoX0c37ZHiAmQKTCHtk8j5ivKAfG/7zhexz4p6ZHi0L6gC9x0nv8ARE/KTgvpP5rdp7FLYovO09SmVLPiadfb6ICkN8Ttp6lCtFcGvg0pz6M2Qn7PHYmtCpRDWvGa4pRk9FPsYgzZ0dULrTXMObDcszW0MebG4ycP4Zm/qgcqh4T+0qVBixGwmQmStP8AI8tJawDzl8tErtJcNBSOv6wjRWW7PswwFsRpafE8Tt2Cb7LbpHA34q1o3Pp5OG19/djDONxRdcvBbDOhsjuv6OSuI4DOTec2N2Y6JqylTvmdEv5TiNwTltCI9LNcr+v3zj3A48izWD2+ivc6dg6W9volzHOMzLOCBvlzmmFKh2Xw2CzcZGySWiea0SZynjhtRSWyl08m5fIEdnWipNXiBFLBhFgtdvIn1CQ1jCa2csbUgcxGo2pnNfZCf1xAcGUeIZ+IRGtmJSAjGQ0mYmb9IldjUuBn4WSWWvu5KqogFIdrIKq9r5xoceqHoDD7XcMbsGjjfNUuujOaJ+IOOGcHaUK2D+Fk7tNff/T6kEWDtRWS1ODHPaTc9pbxCCpbMBcPFKcyAQc5nOW3lcg4s2FhbnOvMDgZzzDMFGruxF0sl3J8XL6tcBFlqTGtCLkloDJvLptkBNxcXAi/BoBFpx0XjYiBHL2uvwIsg3XF0pa8VJRKjQl4L4yF0EibhpaqKLEmy84XL2AQItkSnnsklua4Ekz2oeMLMdzWnwvJxMhe4yM5XKPgj6SS21f0z+wPFiiZ1q2I65p+XpMdkJT4Ui2znn01uJ3yCuhs91fe8OkG4eGRJdrkZZ86ZED8PKMvC/QMeZiGdXSYVkKQ3k/2lUub7kO8LSCQPEXGcp4DMNaqhvPhvnrlKeackTzglSjKCTfPv+wdS3eXaEPTWyfdnvU/YOdDL5eFpbPebvvWF9SfNw6II6EWsjUZGttMjDUO68oUX2cYayo5DRPFFGlo6/VU1nc+evus0n32LekdRql04QQOUrZs3HovMkYpdRmk6Sp5QD3e49FFo1S8pyMsF+1E0+iWYpn+qGCNxHYlDPz7Vqa2oYfR4UQYw2ydsLfWSY5WaMkVcxb4OI0tPSfZeN/LadBlwKue3xjhxu7quzJhGhx6BPlsIoo7bU252ky1id478V1HLmrgavhPAvhlh3ESK5bFBhxA4Z5O35wuutpjabVDy3H2ZBGh7RhyWeTYVPmJiaC0WoZ1Hkfqg60ZIhw/S9w/qJHVHVA0OsWiQAZEjNMqqIAYlKgO8zXWm7USV2VKLtf1AI0nEnSOal/o7VGtDFjuSqgnonFSw7UGI3TNDN2aZVPL+hkGCUQbe6LiQrzqKEiiUQjQUbEPi2hNBLqA0e0brmEHWUGy8nWZIujGURm3svqwhWnRCc1zRunNU8oq11YCdIkHSvjD8J1HqPoq6IZyGgoyNCla3HnLuqhskdFcFvh2OHMH0VsNvjA1Dqq6P+oap8D9Va1vvB+0Jz2GM2H8JGGth/qHoldLf4rrpgHkj4RmyI34mOA2t8Q6c0DHbOyflHUpcdEeUh1kTFlHI+JpHRG1tCmInyuPA3pPkw8ikslpktJTmD2scZpA71lq4ncnw/U0+Q8WdEG0oqvfJx6Jb/D4/hnanlMq+8n3oVo0t3jc5HGxdtPVaurqTaa6GfhHMLJ0nzO2nqmdBjEUsAYGGJ8Ec1gywdmKKWJHYV7SBc7arq1b4n/uP9xVMbB3+3otL4LBqQ200bOaffw/yh9jFdBiH3ccWTPBrsA7skZHgbv6oJxk6e9LksA3s7m1qaiyMVnwvc3g5LspKM6HGZG/8hIcdYN3JNMknlzyTeXXn+VqY5Y0VrqC4kXtMxqNpLWJGjzUjGwPNxTnJ93mCTUXAFNKiPjcqq6FU/MjN1s2zSHDWr4vlaVHKEfidqnL3Y2pnwpgyVmesdItPzBWVowsfbzO/wAKh2baE7rGCHUe/MfRS9kXFXM41obFGhx6pxWtEs36WnseyU1g3wtKbmKX0dhdjIjgCEKxIGPKFVH8xGkHpNXWvfy1dlRRvO3apOP4kbAtD8yDGUCMGODiJhrpkaQDeF7SKLZcWi8NuB0tmS072kHeqnYu2phFZOHAOd0Js9dlzmDk0JUNtEirpo//2Q=="/>
          <p:cNvSpPr>
            <a:spLocks noChangeAspect="1" noChangeArrowheads="1"/>
          </p:cNvSpPr>
          <p:nvPr/>
        </p:nvSpPr>
        <p:spPr bwMode="auto">
          <a:xfrm>
            <a:off x="63500" y="-1231900"/>
            <a:ext cx="1790700" cy="2552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AutoShape 4" descr="data:image/jpeg;base64,/9j/4AAQSkZJRgABAQAAAQABAAD/2wCEAAkGBhQSEBMTEhQUFBUSFxoXFBQUFBQUFBQUGBQYGBgUFBQXHCYeFxkjGhcVHy8gJCcpLCwsFR4xNTAqNSYsLCkBCQoKDgwOGg8PGiwkHCQpLCksKSwsLCwpKSwsLCwsLCwsLCwsLCwpKSwsLCwsLCksLC0pLCksLCwpLCwsLCwsLP/AABEIAQwAvAMBIgACEQEDEQH/xAAcAAACAwEBAQEAAAAAAAAAAAAEBQIDBgcBAAj/xABDEAABAgIFCgMGBAUDBAMAAAABAAIDEQQFEiExBkFRYXGBkaGxwSIy0RMjUmLh8CQzQnIHkqKy8RSCwhU0U2NDc+L/xAAaAQACAwEBAAAAAAAAAAAAAAACAwABBAUG/8QAMBEAAgEEAQIEBAQHAAAAAAAAAAECAxEhMUEEIhIyUXFCYYHwFCMz0QUTkaGxwfH/2gAMAwEAAhEDEQA/AHVApvtGQ3jVPbnQlfw/eOOm/oe5SvJylFrnQzpmNoxTmtmzIOkDld/yWCPl+pzlhlVSxcPlMtxv6h3FfVoR7UHMRJDVQ+zFAODru45jmmtf0QBrXNwnwmlTbU16DfhaMrQmSfEbrKIo2PHooRBZjE/EAVOHc47+iKQt7Kq0FgNM8SDxE+oQlOgF0pC9Tylf4RLSP7VfQJuawnEt5yQQNtaNqcfdiukjDUB0W1yUPhaNTe6xlPEnEbFrMkYmA1N6quq/TM3KM7Hb4HDR6oyoI3ig/LFb/cFVSIf5g0WuRKpqZ8nDU5p/qCfLRHs7VlJQva0Z7c8pt/cL1x2sTOJPUF22kmcM7FxmvmSju2nqkt5sM6haYmpvnadQ5FWViPAza4dFXWAvbs7q6nCcJp0O6hMhtCIhgfMUZ3/rs72PPqF5SyQ4yzHuoUe+jQnfBFe3+ZrXDoUS9s4gGkjmjloNjRlABgGehZ6jUgwYt94wcNIW4p0KxAA0rF1rAvJ0Y7FinC8bgSVnYhXo/NleHNJB0iYd2QdU4N/c7oEVAPtIRh52hxbrBaQR34oOqnyDCdJ5gJ9KXiiFDYyLvegaCeYHoq4gvUXO/EcOilST4imbQJfTfdR2xBgb/ULQ02NbY2X3MXcwErrajzY7S0zGxE1K8PosT4oUuFofVDFuxIq4IbjMZjMdQtDToluFLM9lobRfLskMZt/LuO6YUOPNjB8DpbnX9ZqTV1ctOwmpjfC12i7uvB59vor6XDkyI34T0Kohm9p+8FTeAA7/AKKKQZk3NkN9kX8l6+iWIlmWA+isoNJLIbgM57L2HGtlpOIBHAz7rnU6lT8TKL8p0q1WMunUbZ2ZetvzXfeZaPJF8nD9o/uas5XH5z9q0OTA8p+X/kF0Oo/SZh9AOkM97FHzPH9RSur32Xn7wKcU1sqRFHzu/uKQm552lHtL2I9n6ALpwZ6uy5HlQz3s9ZXVqI+dGYdLGni0LmOVjPFP5ikvMl7Duo0jMVgLm70RFE4B1WSqKb5W7Si6M2cFw+XonR4MyJVbfQ6QM8OJCiDYbcM9WqcZ8i06hyVNROmKSz44DiNsNzInRpUy0uawAEm8ffFMY1q+jTUqsxEgN0gJDGvdt/wr20GIxviGOF/JBw3Tn+4rPdPCJVpzjmSsLngwomwzB1ZlZGggWXN8riSBoN0xx6q+u4dzDoB5H6oagRLQLDnvbqdm44JVN/y524YpPklSTKO3Z0KvpEEkz+8Sh6fdFZvHQ90b7SRO1aG7Ipuxpa8olmIdBCQVHH9nHfDd5YrXM3kGyeMlpK7iTe4HMsnWrbLmvH2Reo2m8BJ5GBM5axzH+Oasoz5T1iY2i/seKlQ2Bz2D5xwJX1Lo5gxXNP8A8bpbRO47xLirXKLaJViz3jtD2g8QlVGwbq7TCe1rBk2A8YEFvA3ckmhiTiPmPO9CndA2L7cmHb2RFAw2T6NQr2+Hf2Kvq4+F23t9FjStXf3wHJ4M7XB98/atBk07wblnq4/OftTjJuNdLUtlZXpv2KLa0H4mJtnxAKQUke8K0VcD8Q7/AG/2NSCsG+NSGYr2I9nb6ifaoUE6YTf7QueZUjzanLcZHRrVXQToZLgSFispBMxdRBSuV7D63lRk6X5NhR1Utmwj5T1QdJHgO0JrkjAtxGt02h3Tr2VzOlcV1S+zHaPitMOx7S09Uwq6tnQYXhuJMjICeGE0BWcEwaU9udj+8wvqV5X6n3S1z+iKpmLa9DZ07tUVw6k1s+LINE7r9ulS9o1zRZuP6tvrclYq55DZPM3C8AYDC8nEo2h1W+E02nAjNpxHqscLJ2Ol1acqLJVn5G7/APj6JK8WHDXePRPKeJwhqd/xclsSj2oRIxbeNYvBHTgjqRujhQg54RKsH2xDiaXSd+6zjvA6q+OfFw6IKrYoM2OwfycMDx7o6OwgyOMhPaiTvAW9G4yio0oh1hZSlwrbHDOL1ucphg7MR1CyVXS9rI4FE8LAyS77A9UUiRhu/Yf5SJ/2lPcr6PKOXD9Vx2jDl0SGLRvZRLGYOIH7SZjk5aKvYtuHDd8TGnfKR7hG3phvQISYlDOcwTwGnh0SKk3OBHynnJOqmp4hiOx3liQjLaLxymk7r2tOxTmwHoTi+Tf2KjRqRLiOhX0fy7+xQ5PhO0dHLM1+d9+hGK63PvnbeyPqKJJ7RpB6FLKefeORFWxJPZt63LXUXa0WPa3/ADZ6Wt6S7JHWfmCd1t5mHSwciQklP7oKOYL2IdP/AIaUq1QXN+B5G43pJXUKb4+ps+BVn8KaTdSIexw5hExINqkR26WOHIpEnaQ6XdCJg448Dt3VOcgT+LhD5iOLSk7/ACuGruEzyEfKmQf/ALBzElo4ER2i7+JdD9nTic0RjXbx4T0SONE8Lj8rHdAe62n8XaP44D9TmncQR1KxDb4Q1scOBJ7hMteJpXbU+pWKxIB4/wCEZQqY5zrzOYN26fZJgb1dQnkRW/ulxuWBLJ06rbg18h/Sh7l2og85d0FQovhAGckI94928fLPgZpKx0hsd1B9E+ejldG7VUVU2B7N4OZ4tDVfIjcRzTqAWxGhxcAQJHXLPwQFYwy9jBLMbJ1g/WSXQKXIKsJ2M813NHV4VI9vQWuzsFk7sOXRZWHDM3OH6L0dklT5e0hE3OF237mhoEYNdEac8wraywnlpnlcRw9rHjEXHh9EUKVagWc7MNhv6zS72FqjRT8Bad1sDuqoNJlY0PBbvF47ooeUuWchGfUbtxQjD4SDi09Cr4LpgjQet47qqMJOPzCe/A9OaMWSj+TeO6oYJh27urKUfBvHdeVfR3RHOa0XyB3TWaa/NCEVN87lZRYZtQyATeMBPApm3J9z4xtEBszMC9xliAE7LWwhYsBshLAynK5wzOxJulrTqlRWsjoUeilNXlj/ACB0mE57WWQTJpHMH1SisIBFqYIz3hOqKHSssdMgEiVxJAvAB1T2yUoVJtzEib5EXXASvcDpFyRCq4Rsx6/h6ccuzPv4bUqzSy342EcJFayiN/GP2LIVVCbDpUOIzwyPiE8zgRcM2xauq4tqlOOkBDNpu6Ms6MqTUZepgqbCsxYrNBeOBK9yapYhR2RDgx7XHYDejMpoVmnRhpJPFs0sqloMQA4EgHZOR5Fao5iY9M2v8UY4fDhEXicwdUvqsFQjNmxzhxaFpcp2uEAQiZ+we6HPOW4sP8slmaCfC7U4Hsjou8Hf1Hz3cUCPzKuixrwZeUgz3oWkRZPLQMCequisuuGInjNZrWOntGvh3hw0tPRImi520dSO6dVa+bWnSOyTw7i8aujgmPKORQ7aq9y8xSDDIPlMxqM9G5BRaudFNtpAtXuGHinfIIqN5GnWraC+TSNZRqKlJpgSzJl9X0qxEY7XIpk+HOMdE0kLfMM47JgaX7sPBvIv2jFKm3a6HdPTVSok9D2hUcOhUpjf/C47x4hzCyz3+5mP0Oa7cbu4WmyGjW4kaedkjvuWZhsuiw/lcN7b+oV0dO5o6xR8XarIPq6KDb1gEbR9yUqSLgdB5H6ySmrqR4TL4f8ACbBwc0H4hz+hTDE12plVMPuztHVU1ZWxgmIW4vZYB0TcDMa5A8VOnO90d3UJZRZHGV5w0rPV85p6WHjqK4/g1oCxwlLOJeEzlK4zw2K2PSWvLCATK6/EXYgd0jp1EJExdLC/NKQv7JfDjRgZeE4C8EHjpSvCpZudqblwbN9JY1rQGidki18JuGfRegqTGZMlpvMhZBlMnSfvMs0yg0iJnnfOUwDjKesoj/pEclomBJouGJmLicRPAqlTS5Bi2hu+PItkcJZ5kkYBaXJB5MYk6BL0WDodUvaZm/SZzlffcei2ORVJlSAw/qnLWRfuumixpFdRD+ZC/KBMvIdmnn5mtPKSz1BMn/elaz+JsKVKgu+Jg5OWTovn49Vrjo8/PEmP8pYhdFcP0xmhzT/7GDDe2fBZmh4PGzv6LU1xRjEohc3zwjbb/txHCaytGdNzvmAPP6q6Gmg27iesYNmK8jTPiFWYkm50RWzPeA6WjpLshIj7kuXmOpTd4I12T0WcJh0dkHFujuGtw6qWS0T3WwnqfVfU5v4h37uoHqiSOS+2q38z6kH3YPzeqjAfjt9FN35H+7shWvly6BEsTBb7rjWsIfs6S5ua1yKopLCwRGfAZjYfsJpllBsxIMTNEhtO8C9B1m8Ocx+Z7Q08JJdrqwyEvBNMbfw7xjHYllNFimRBmtng4z6FNP4bMNmPPEOlwS7KtlmluPxBp5S7K6eMD67u7iOE/wBm97TmmEzq+kThy0Xjf9eqX1rdFtfFI8QCraNEkQRnu+96alkyX4D6e6cFx0if3wKDEEthtIGF87tGHFWmNahvbnGGwg9+qj7Qi46t0pYA51mrq0zqdBHMmURayMiM+Oq/VmQwrEnNslhuXlLg3nXgMBt1qMNlnHfjcfogxY3sYwqU4DPMctSm+muMhOUjImZ8UpyuzECQzYIGFFF4BmRql/hfGLMaTqHC/ghIncawqY5sy4+Yz5Sv6blfUFNcykQ3zlJwnnmMDfsSlsUuE7jdjq1feZTgRCCCTfq06RozKIasqxtP4pYwHaLQ5grGwvzN5Wpy9pFuFCOg9W/RZZnn39lppO8TzVXzM21Ww5wisRHo/s4zmjATlsmJLc1NEnCWQrkSpB39FKT/ADGik8Izdf2gWyGYjg76pQJyKf140lrZaew9EpYyVxwKuo7SOjRfYh5kgTYcD8R6N+qKra6kE6Q0/wBI9EPk++8jZ0P0RFdj3rTpYORIV7yc6r+oz5/5LhocPRARDhsTumVNGZRjFcyUN8iHTF4JBF09aTWJgfedRvuAkmnk3GVdHt1ZRYvweE7D9Qsv7a1BaM4W5hsESpozM7CSNxmFzugvm1w0XoXhjMXXzN9kRDHsnuH6iCdspFJcuYcorHaQRwIPdF5A0+T4kI/qFobVHLmHn0OHMH0CtbGSd45MrTxMMOlst7SexCFZE8B1BExDOG06H8nD/wDKBJkSBgU3kSwmDS5mG74gAds/UJpTAJzFw6iWn7xSL2fuGn4SRzMufVMn0gPDSM4vP3n+qz9RtM6nQSxJAtKiDTOWGjfuQIjE3azhLqiqVBu7TvS4zB0/f3zS46NryGQ3C/Np13FEw3zu55jt4JfCJ5ffNEQ4uboqaIsBwN3DAYnGX3oU2uliPVDQXTMpolovzz0KkNQ3rOMXwP2kDkl0PEHYnMahkUeIDjJjunqk0L9O5Po+h5qp5mayoIvhcPvBZ+vB7/f2kjqnpVmI4aQga6PveHVVBWqlXwhRTIQcwT3bb/VK4tAiCySRZJldim0Y+E6j99FY5s4cP9yOss3Gxm1dH0FrWxZNn5RP9wImrq6Hihn5SODvqg3GUc7xyKMrk+GGdvRpRJaEyd5XPKVWUUwTCc8lgAstzCQukg4AuUo58P8At7IeC+5LqYZUm+Tb5F1o0PdR43liAtvwBzbjhwWQEH2dJiQz+lzhwKeZT0UQaQSzMkFPefbiITP2l89Jzz1q95Lbtgb1eHUeLAinyudKeqd44FaHLFtpjiNAI3EHpNRptB9rVYcBfDIcNguKD/1vtqM2eNgtO2RAVwyMk/7mZh3seNAB4OHYlL3jwz0Ego+i+Yj4g4cWmXNUMgGy4HOZhMYPBdRmgwXDTPjML6i0dwhTuvukMb7wqqC73T/93QI8R5Q2jMdcpX4JFd4Rv/h6Tk7+gppZlMyMznx+ygmR9OJ+8EzpkXHlnlrmkz3eK/kgp5R0pIKhu0YcApWsLPr1VUJ92zXK86FNkQjTM9FGgUFiJnvkZSOtH0QB7mNH6iGzJuvMs6Vtffq1XJxVDZRoeaTmkYnODLqhD0mbCtHCcdmhh5f4WRhjD7zrS1o0iI9+Z7SOKzcNOonn6mxjRLnz+8FRXUQFwIRVDh2rY1Aoas6KRCDtBvUbXiF5sKo/6hrHX6qMCIbhoIXtIxdrHaa8YfDa1hNqFt5J0xsqRvHNEVlfBhnQ6X9J9FRWx96HaWtKIponRz8rx1PqpwgXsXUh1zdnqh2lEvHhCFabkFVAzN9lbRbTWxRnudtCyJhWgWHNew69C6BWLQ6jxm6BaHFYGlwyDrH3JLg8BbVzpuSsAOoLWuFzgQRtuKw9B90+NBd+h3QrX5B1wIsD2ZuczmPvqs9lxRPZUwPFwitkduHojjhjpWcUzMA2Iv7XdD9FOIyRcNGChTvOTpv4ifdXUgzv0gHiEx7RS0wOg4P3/wBp9ETRogsEHAHkRP1QVXuvePu8OCIorCS5o+G1LNcAl1Y3Q7pZ+Cov6FNKo7TMg4pTZmZJjSZtumNnqlVgk50mGjsMvZDmbznz4IpuGJ3IdjLpq1jZXg57xp3q2QMgMb6o+gOAiNs5uuGKXQBjqx9dqZ1bKesFp3aOaqKuxfUT8NNm6rajfhZnENWIZgNq3leRwaM4algoZ8O9Mo6ONW2hpVsWUUfM1X19FHs3N1TCAgGUSGVPKdhBB0iSk13XFp2gxM4zLdYHSSogYPZtI3KVrwtOjsSvKawteHZnJ0spMF6uSpMW1YPygI599HibGnmEsaMBou5po0e6eNMMnh/hF8KIxfZmxu1BNKY0UTbvS4FBUWgZHXKXRvA6WDmkcllMq6usuDhhEaHDbK9birxbhkHMleUFBt0WWeF0n6LKpWaHKN43MbVlIiUONCiESEQBw0OabiOy0eXsosJkVl4kHA6s/wB6kfWGTv8AqKrhho95Cbah67r27xzAWSq2srUB0J2YGU+YTou5H2q3DFFLdOy7S0cpt7KzGG06pcCfUKh7fAB8LnDdce5U4DvBLQeo+ia9FIDo7ZPiDUP7h6oyEbIe75WNG+88ghmfmv8A2nkQVKnx/Cxoz3n+UAd1GSOMg9JJc9zc4v2jMQqolFLSJ3a1ZGv9m8ZxZPUc1qP+kNNAhxQ3xmczMid5lNZ5x8OUb6fVO1pGOMQm6WFy9aDow5IiEBZBM56DpngrAC64C7Pr3pd+DapoIqegOjRGw7gCRM6NJ4JvWtHEGmRGsEmtLbI1WRIclVUJEOND/dI70wyrbKmk/Exh4THZHBWnZ+hg6moqkbrVxrX1K9wx7fK8dsFloJ8J3LUZRQwyHY/TFaIjNTpC03vxWVo2DtiOlgx1NhTnSsu0EJhlKQ6C1wzIIMnCdqE+a8pNInAkUcssBaaEg8uwnoETTfFCGwEcEMzB37hzB9EXDZaY3eOaP4C4aAIT5gJ3RxcBpa5vI+qSMhWbtBPVOqKbmandQET8gPAtoz5QydA+ndATRrW+B40dnIHOdqGYMjutAhWYrm5jel9dmx7Vuls/vgiaLSp0nchct22XMI/Wxze4WO10ab9rsOMnv+1hftC5tlrVX+mphewShxfFLMHHzN7710vJ7/tYX7Qs9l5QxEhuBzCYOghOLmrwRzqPC8LpYTaRsIcOwQ9GPmGw85d1dRos4b2HFomP5hMKij+YjSDyv7J6yhCeCkfnHW09FTTLyw/KFbDPvxsI5KmIZhuq7mqfBOCFEE4ctstrTP1XQahFuryPhJ4G8LBQ2FgExLxT3G/ot5kS8WIsLTe3Z/ghBV8tw4bsZ8VZba/VM91B8GyyGQJTT+gwJPe3TaSml/lM1EdEqk8tF1HoAbEk6eh00zygpvtYkF+cw5HaCk8XzO4r6NFvh6lc1arFlp/ltfM2OUNKD6HB0gCXCRWVgOvOw9Ewpz5wGaLwlbHX7FcVZ/UXN3Y0o7/dnWFCCy1CIzhX1XAttI1Kih3Oe1Mv3MESt/WNnWXdE0eJKGdR6hDuuiPGo8iCp0Zs2vbsPNGl2kWiOhMoJ8B1EHkEvcMN/VHUV8w8aPQIn5CcAr23xhrd6peRedqYnzv1jqxLXYlA9IFnW6ri+NpOxMMumTo8J/wvHAiSztBjEOB1rTZTeOrnn4QHcCsqVh8MxaGFSMlR4Y0BI8r2+F2xPakfOjwzpaDySfK0eB37UzhDJ+Q5W1nvAfiBadpaZc5KmHc9u3qi2Ok5p0EdUHHbJ2w9E+JmiDwx79u/oqH3OeNc+oRTx+IH7uqqpbJRHb+o9VXBfA1ykLSyjOAkXQW2tZAl2RFT04wyyIM0gdYFx6hKKZSLUKEPgBbzJ7q6rnzY5uj0/wAK7dti2zaQXAxi4YOExvSClQZQxuRWTkacp5pqum+Ut0T6rPTVpNBPuVxREZOINYkqafBsWZ5ii411l2iXVHZTUP3TIg0jmrntFR8rAqRSZw2jXPiEOBeqbc7GzoiHjBGwXk0eSInFlqPVC1nBEOlPGAxV+SMSUYf7l5luyUYOGcKviC+D6mZimcYyzg9CpUA+I62n1VbYZD2k5yvaGZRG8OybHQCJZ95V1WP95EGzoVQ3ueynVo9686ZK/gJwWAe8Otv0S12KZvuijZ3S14vQrSK4N+ykCbZZwFqqPF9pQ4rfkI5LKxaLZhwnagnlSxJF7czmzG8LI3g0JKLsPMlz+Eg/sCXZWeV37SmWTQlRYQ0CXNLsqhc79qbwFLyHLIuCjWbfeO1mfG/urH4K2uYUnA6WMP8ASB2TobM0RfHheKG8ag7bK475clCnM8Z+8R9FZDjSLZ4OEjucTPmFKmN8e776qMsBJ8A2qVTxZRXg5x0vUf0nar6BRr/aD9Dmhw+VxlPcSEb0Q0NRwrERzdBu2ETV1ZRA5zyBIEmQ0IepXkxXA4ggcAoOw3lIS7i72VgGKfCE3pLvaVeT8IkdxSakHwb09qIiJQaQzOGkjghn/suntoycM4aiUW51wVFDZOY1hF0iDZCZIG2BjUEey+egn+1GZVxbVhyT0J3n2T5K6kR7UKRzKmtMifa0AUs3NKGcbMTY7uo0l5MhoX0c37ZHiAmQKTCHtk8j5ivKAfG/7zhexz4p6ZHi0L6gC9x0nv8ARE/KTgvpP5rdp7FLYovO09SmVLPiadfb6ICkN8Ttp6lCtFcGvg0pz6M2Qn7PHYmtCpRDWvGa4pRk9FPsYgzZ0dULrTXMObDcszW0MebG4ycP4Zm/qgcqh4T+0qVBixGwmQmStP8AI8tJawDzl8tErtJcNBSOv6wjRWW7PswwFsRpafE8Tt2Cb7LbpHA34q1o3Pp5OG19/djDONxRdcvBbDOhsjuv6OSuI4DOTec2N2Y6JqylTvmdEv5TiNwTltCI9LNcr+v3zj3A48izWD2+ivc6dg6W9volzHOMzLOCBvlzmmFKh2Xw2CzcZGySWiea0SZynjhtRSWyl08m5fIEdnWipNXiBFLBhFgtdvIn1CQ1jCa2csbUgcxGo2pnNfZCf1xAcGUeIZ+IRGtmJSAjGQ0mYmb9IldjUuBn4WSWWvu5KqogFIdrIKq9r5xoceqHoDD7XcMbsGjjfNUuujOaJ+IOOGcHaUK2D+Fk7tNff/T6kEWDtRWS1ODHPaTc9pbxCCpbMBcPFKcyAQc5nOW3lcg4s2FhbnOvMDgZzzDMFGruxF0sl3J8XL6tcBFlqTGtCLkloDJvLptkBNxcXAi/BoBFpx0XjYiBHL2uvwIsg3XF0pa8VJRKjQl4L4yF0EibhpaqKLEmy84XL2AQItkSnnsklua4Ekz2oeMLMdzWnwvJxMhe4yM5XKPgj6SS21f0z+wPFiiZ1q2I65p+XpMdkJT4Ui2znn01uJ3yCuhs91fe8OkG4eGRJdrkZZ86ZED8PKMvC/QMeZiGdXSYVkKQ3k/2lUub7kO8LSCQPEXGcp4DMNaqhvPhvnrlKeackTzglSjKCTfPv+wdS3eXaEPTWyfdnvU/YOdDL5eFpbPebvvWF9SfNw6II6EWsjUZGttMjDUO68oUX2cYayo5DRPFFGlo6/VU1nc+evus0n32LekdRql04QQOUrZs3HovMkYpdRmk6Sp5QD3e49FFo1S8pyMsF+1E0+iWYpn+qGCNxHYlDPz7Vqa2oYfR4UQYw2ydsLfWSY5WaMkVcxb4OI0tPSfZeN/LadBlwKue3xjhxu7quzJhGhx6BPlsIoo7bU252ky1id478V1HLmrgavhPAvhlh3ESK5bFBhxA4Z5O35wuutpjabVDy3H2ZBGh7RhyWeTYVPmJiaC0WoZ1Hkfqg60ZIhw/S9w/qJHVHVA0OsWiQAZEjNMqqIAYlKgO8zXWm7USV2VKLtf1AI0nEnSOal/o7VGtDFjuSqgnonFSw7UGI3TNDN2aZVPL+hkGCUQbe6LiQrzqKEiiUQjQUbEPi2hNBLqA0e0brmEHWUGy8nWZIujGURm3svqwhWnRCc1zRunNU8oq11YCdIkHSvjD8J1HqPoq6IZyGgoyNCla3HnLuqhskdFcFvh2OHMH0VsNvjA1Dqq6P+oap8D9Va1vvB+0Jz2GM2H8JGGth/qHoldLf4rrpgHkj4RmyI34mOA2t8Q6c0DHbOyflHUpcdEeUh1kTFlHI+JpHRG1tCmInyuPA3pPkw8ikslpktJTmD2scZpA71lq4ncnw/U0+Q8WdEG0oqvfJx6Jb/D4/hnanlMq+8n3oVo0t3jc5HGxdtPVaurqTaa6GfhHMLJ0nzO2nqmdBjEUsAYGGJ8Ec1gywdmKKWJHYV7SBc7arq1b4n/uP9xVMbB3+3otL4LBqQ200bOaffw/yh9jFdBiH3ccWTPBrsA7skZHgbv6oJxk6e9LksA3s7m1qaiyMVnwvc3g5LspKM6HGZG/8hIcdYN3JNMknlzyTeXXn+VqY5Y0VrqC4kXtMxqNpLWJGjzUjGwPNxTnJ93mCTUXAFNKiPjcqq6FU/MjN1s2zSHDWr4vlaVHKEfidqnL3Y2pnwpgyVmesdItPzBWVowsfbzO/wAKh2baE7rGCHUe/MfRS9kXFXM41obFGhx6pxWtEs36WnseyU1g3wtKbmKX0dhdjIjgCEKxIGPKFVH8xGkHpNXWvfy1dlRRvO3apOP4kbAtD8yDGUCMGODiJhrpkaQDeF7SKLZcWi8NuB0tmS072kHeqnYu2phFZOHAOd0Js9dlzmDk0JUNtEirpo//2Q=="/>
          <p:cNvSpPr>
            <a:spLocks noChangeAspect="1" noChangeArrowheads="1"/>
          </p:cNvSpPr>
          <p:nvPr/>
        </p:nvSpPr>
        <p:spPr bwMode="auto">
          <a:xfrm>
            <a:off x="63500" y="-836613"/>
            <a:ext cx="1209675" cy="1714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1" name="obrázek 1" descr="jetel luční_6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420888"/>
            <a:ext cx="3672408" cy="3816424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obrázek 2" descr="http://web2.mendelu.cz/af_222_multitext/picniny/obrazky/kukurice_seta.jpg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9951" y="2415948"/>
            <a:ext cx="3414017" cy="381322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73027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611560" y="981075"/>
            <a:ext cx="7164015" cy="4851400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dirty="0" smtClean="0"/>
              <a:t>okolík                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68580" indent="0">
              <a:buNone/>
            </a:pPr>
            <a:r>
              <a:rPr lang="cs-CZ" dirty="0"/>
              <a:t> </a:t>
            </a: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úbor</a:t>
            </a:r>
          </a:p>
          <a:p>
            <a:pPr marL="68580" indent="0">
              <a:buNone/>
            </a:pPr>
            <a:endParaRPr lang="cs-CZ" dirty="0" smtClean="0"/>
          </a:p>
          <a:p>
            <a:endParaRPr lang="cs-CZ" dirty="0"/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jehněda                 </a:t>
            </a:r>
            <a:endParaRPr lang="cs-CZ" dirty="0"/>
          </a:p>
        </p:txBody>
      </p:sp>
      <p:sp>
        <p:nvSpPr>
          <p:cNvPr id="4" name="AutoShape 2" descr="data:image/jpeg;base64,/9j/4AAQSkZJRgABAQAAAQABAAD/2wCEAAkGBhQSERUUEhQVFBUWGBgYGBgYGRgYIBwfGBgXGh8cGR0YHCYeFxojGhgXHy8gIycpLCwsGB8xNTAqNSYrLCkBCQoKDgwOGg8PGiolHyQsLCwuLCksLCwpLCksKSksLCwsLCwsLCwpLCksKSwsLCwsLCwpLCwpLCwpLCwsLCwsKf/AABEIAMIBAwMBIgACEQEDEQH/xAAcAAACAgMBAQAAAAAAAAAAAAAEBQMGAAIHAQj/xABHEAACAQIEAwUFBgMFBwIHAAABAhEAAwQSITEFQVETImFxgQYykaGxB0JSwdHwFCPhM2JygvEVJFOSsrPiNNIXY3N0osLD/8QAGwEAAgMBAQEAAAAAAAAAAAAAAgMAAQQFBgf/xAA1EQACAgEEAAMGBAUEAwAAAAAAAQIRAwQSITEFQWEiMlFxkdETM6GxFFJygcE0Q1PxBhUj/9oADAMBAAIRAxEAPwDmGExJ7VW38OvhVm4ZfZugEkiWAAqvYvhFzDXCrqZWdSNGHIqeYrLV4sCQI5/v4Vhkt3yLg9rLJi7jkP2X80IFkoJ1kSfLehkxz3EJhjHvKQfzoLhnGLuEdGQ+9OYdYPOrZxD2r7a0TbZA51NrKNesHcVSjGKpFzlbEFvg124GNtltlACQTB1qG9wcJbzXWJcwVEzPgaWHjd5bhJ7pOh05U0RswDF4y7z+VVzGlQq0keYDgt4kvlFtT460fhStkFie8etQYTiRuuVRzoOY3+G1C4i4pclxsdByNXdAeoTdJuXhmbu9OpP1oTiNlygPujksfWpMPdF3FZ9o1jkIH1rVeLSZFqQDqf3vUoJV2wJLYzBW1iO6NAfPpTi7jrar/MYAqNAo2obiGMyZe1GUPrCgTHiDQGJ7C6JRSuurHT5c6jjfYVs8/wBpPIdWIHIHUH1oPF4e9dlyqzptA/1rS9iwSB90bAU14Tee6xyxCjMSdAIol7HkRyk0JsEhVyj6aa0Vi8PGUhpEbcxWmLtBXlTmPXlUmFuw0wD18KqT5tAsF4goB0nUCZqRLUI3iF+v9KcY3h63QpnWIJrUcNNsgAB9cxE7gcqpTuKKAsJwtvedHAju6aVCLZcliJyinCcbuA5WgouydJ8efrWj2UeSGKpMlec1bmFXwAbCSpEjTWKIwPZC2S09oTuRIA8utRtgyWIUQP1qaxw95GUE/vlQbg0gn/Z4QRJJce7A2OxNL+xCkJJ3Mgc6PNiI7RiraRGp9a1ZFysDvHvb/ChjLkMjw+LGeEJWJBA5jpTBMSrOQBAXcHnpypZhUW24J18qMe6klh96RG2g5eZ0o5ehZvYbMrEDvQY9dfjUavmDQwUgExt6VPYOVsggTznbwobiFlLZ0Gs76GZpT5J5G4usAsAiZlTtHrUbjKQB94zHKhziGzAEkgTE7xUmEILhYPn05mqadA7rGSXSwiIBYE8vh1ofiFtGcENI29f9KGucRPuaQNR1ox8Qo0IlVTf+83OorSJ5UNsFg7KoobLmjWSKyq1elmJBIBrKOy7Rf/azg7X8K9tAGb3lB6jkvQkSBVCwdsHCgHS5bcqQdDBn866nh8crju781P73qne13ATbY4i2JtXCM0fcedc3QH6yOlZ8GdJbG++i9ru0U3ih7iGOZj86ksuLigJKsNQQNj0nxo7ihS2AblvOCZUA6ajn60GvHXzBVVFQkCAOvjW6PKFZPeCruCZlzYjLmIjTQ+BNevw9kCh1kMO6J0+VarevFiGUDnmiQfWtMXxRlKruBuf0qrd0Kd3yHWLtm3ljQ7NAPPcTQWOtxea2STB0J8dR8qja32gFydt+h8RTPiOJkBgkkqok9R3fyFVRbM4bggpY5tgZjyoVeIWkC5XzRrEfWp2sZEIA1KQYEkFzP0qOzgUtJN23mYCQqiT61SQKJ1wa4ljevMQAPKf0FJcY6vdKWxI0AC8/E9a1x/F3uGIhPwgfWmHC7IsAXI/mPoqxyPOjXC5Cs2tcCTKMy94mN4AoTjCr7lrYaafvWnGa52D3Lhgyco2ikvs/YL3QQToCW/fnQ8vllpNi44dl0Mq3jRuBfSDEj40643w7MuYCCo1j86g9nvZ9L+Y3LhtgaAgcyNNTpA5jfypeTJFQuQcMbm9qJv4eVDARG+ta2yOzZi2xAPUTOvltR/D7F1WFnLmzEpmIJQ5Z7wMaiBMivLvCmso3aAakhlndTA08okUuDspRaYg4eF/mEmTlJM9NKjW4weE0Bpvg+F57rWkAzMoAbkQY1P75VZ8P9mcKA18SNe6n6tSs2rxYX7boZDFOfMUUO5fPawZIET6VZ8QneC2SAjgFTzAI+fMelQ8Z9mHsXQrjNmBysv3vPofCpsHa/kBcxDW8x1Gyzt9PnToZITipRGJOPDAbvDBmiS0bt1oHD4LO2VWgEdeU60zTH5VCbEmSYrMIFBYhTMxr89thRKVMpoTY3AkXGVZKjY9a0dhoo5afqfOZp3xS4iaJoTz+FJ7vZgykkADfmaNStgPgFuvDiCdIPyo3Go2RDO2nnB+tY2GWA0jNHXoNqhsNIOs5RMH6VSdgJmvF7wDKy6EjUdDQ2Fx7hswJ03o43bZBLjbaaAHEImFUwf350S66BXA3fhKAhu8AeR5yJEeFQ3WBtMCxiRqOcawa9wuPe6P5nJcq/lA8KN4VhgVl501HmJ360F12M7A8JZBQGsqdrJGnl9Kyh2lUjqfGvZU2ibliYGpTn5r18qp/tXxk6W0Ci26awZJ6luhkD97dMwHFRcGU6MKp3t37FZpxFkGRrcUcx1H51z8eODyKT6H/AIjSpHPuL2wbSTqTp5aUu4Lw5rjHMIVTM9CKcthC9uPwmfhS/iPFGKhUGUT8TXWTfSEZO7GN3iKoGtgdwDvHxPSoU4JmVXuENbmVYaEjoRyqHFqzuF7qyudiesV4mPeJJOWNPT8qroB+oQl5Rc1GURAQDl+dTvJWdAA2nWGG/wAQaBw7sBNzY7E9KY4U9pbuWwJYLmt+MTI/P40O7kp89gN7EOts5Dq7T6DSpeDLdk5nOXmD+tC3sPcVraqCY0/WjlxAUhFmAO+f3zqJ0uCiK3eUlsqgWwd41Y+FS4O2BcNy+whFkee0COdQX7otkhQPD9fGlah7iXAd/fHkNG+RB/y0S56LhG3yWbGW3OFDaELLMPM/OBQnCeIW7akBQA5nPGuxEeFR4E3hZIaYYGPhGtbWMOVwo0Ekn4zVVQe5J8DJsct0dnlMtGsE+Zpvh8CnZjIAAG9wTPLzJnWaQezpm5bM5d1PqI/WrFOR+hB5fvUVzNZupfBGrDPa7Qwm4qkmcszv+XKl3HcGb1ovbEuohhzK9R4j6eVMbN/MhjoZrXCAr3hWWE3jkmiPkH4FwBEyZgTdAImdBuYA+Inzp3cUrs20c9qVYrEMrAhjI1mt7WOZmymArHUDxO/nWPUQlmyXY/DkUI0Ae0PHVe9kBCqmub+8BsPLQUgt8SEgltDIYDoaUY246OyToCQfGCRWy2dFI0nl+ddvHgWKCjExzyOT3DO7ggLsZgT46T0ojRF1gCNYkk0JcYm2jbMkox8Pun8vShmvkAtI206yfpT06BlIHxbm8xYAgdKmfAkWG7oEEHx2r3hHESrQAMvMkT8K24pxXMzKOem24/KitgLqxTjVB1Eyu9RYi7FvQ6EgkeIFOsfYyqp7MNpvqP8AWlfb2hAa00MI0aIjzFMxu6BsV3WOh5fWiAVhWEE8xH7mi7gQQDbJjUDN4dQNdq9wdy3mg2wB1kmm7k0WvUYY/iCkWygy5lKnbcR8KGxWJuEoAYVyAI+c1IwVgyspESVKxB6HXnU/B7gyMS+qKWGg36Up8JFi3iOMPatExMc+QrK3vYq8TIZoMbwOVe01VXkXSOw9l3pQwwO1O+H8RzjK/dfp1+Ncx4P7TMYS7qNlf7wjkeo+dWzCcTNwDUFhswjXwkVyJwcGMXJD7WeztnDpcvgNqRlUDuhj+LXuqfrXOVwYBznlyNdssXlvWitxZDAqwbYjnNU7G8CwLgqBet6xIOYecEkkeopMfE4btvPHmhz002rOeY5TkUmSZj4mamWyIggd0T5z1pxxLg72lbVWB1R9QDGka7Hwqu4W22Zg3QgwfCupGanG4syZIuLpmmIv5yCdACRl5bcqecNvzh7YXcMwJ566jX40mXA3AqZoKmYO8RuKb8Fs9mpVjod48efmKKbSVAE1uzdZHZRoDB0mNBrHSl11YWGlRzI5/s0xXEvZuNDasN+RH+lToEvromV11ZZ0YDmJoF1SJQPhuA3MQzG2ucBQxOYLGmh1/Krevsxh2wtkXGh0jvoACZ1KxtH75mgPZnELaZmZgi5QDmI+Q3nf41JiMQCZT3eXL/SuTnyZXkqPS5/7N+NQjC32FYv2TR47K6VERBAPwIilOO9irqIoEXFUySuhMbafpTTA4xgYgsOn7506fGuigqpI5gqdvGtENRMRsic+wrlbunI8xGv+tE3eJfzWDDc8uVPeLw5kplbeYPz60rw+EBvpoD3gf1/OnNqcaZXK6D+EMc8AToZG2lS27og9nqPpPWnf+z0S9KCM6E/P5UhfBlHJAO+tZHCK6Go1xAlt55VKMNGWlGDVkZ852/1n99a8u8bJ7imCwOU8/wDx+tV+BcvZB3pK2DcTtL2lxjGUu8E+Z2660pZ8veUDp40Zi7faLn5po48PxfrUmJvWiBlgwutbrZn9QDCHMCCdH06weXzil+Ms5DqfPw/etEXBqsGBBJ5eVR37BfvtGp69Ipi4J3wE4fiCImS2EmT3nWSQR8ooQ4ZoJJBgjUeJqW1gw7Kq5dZknlUuITKggj3oPpRNouXQZgbXaW2sv4lT58qRY7DNbGWQ3Mjf/SmuAxwWAx9ekUTxa/auXFayZJUBhGzc/kPnUg2gBBYOYqIggADTfnTnhHBEcN2jEKJ1H96I+BoHG2hmy+7AiYO/prTOzhjbsAPoWJOYGR4CaNO+SXXQjv3TaML3xJGuum1MsDhVS1buaZmc5hyAkRp50FawwZiFYArGk+H0nnReKvv2IDKAVMSOeszVydxoKuLGHFsOBefIe6SCNDsQDG3jWUVY4gjorG7qVXl0AH5V5RLb5k2Cm1fXtFI6az1nlTQMMMwe2xBY6CdPUUuxnDAjAlpB1WJ16GpPZ0C+xsuRLBgubkRqPoaXW7gu2nZ0Q8TLWO6ZzAa+e486UPaaCYMAEk8oG5qL2cx6WGKYgHLGhBkb7mNxUvtJ7ayXsYYI1ply5srA6jvBZMHnrHOvMrS5IZXjjHju/I6f8RHam2Lbge4twL3kgN5EfUb0ht4XO2bQOPejSeR060/4f7Qr2DIoEiA2kcxqKU3bbFpXkTPXX+leiWNY0oxMU3udkeDZeze0xETmBPJgNvCR9K9B7nd56es1HjQN15w3rTrgPD+0IDDMFJYqOe0T0G9KzTUY7n5AxjulSM4d7E4q6guALlYSAzQdengfGhMVwx7NwJctsh5eR00I3HlXROEcQVWys0CNBOk/lTLieAt3lAfkZVgcpU+BGorhLxSay1NcenZrlpVXHZQ+G+ydy8gLjs9febp/h3qzcP8AY+0mpzXDpM6D4Cjf421a0zEkbkksfnzoe77SoNszfL9a6SzqatGZ49rGljhyDQKAPhRP8Gg3y1VrvtOx0UAfM0Le4hcIlmyj+8Y/fpVb0XtGnGsPhs2YsZ/CtVyzdRcSNCqifeIOsfKhsRxTLOTf8R/Icqjw1tXNvQ5iRM85PzBolLhy+BPOi34hEuZT2mQgdCZnXwrThvBEKsFvEqdwQBqNj73XlS7FXCzE8jUOAGQknQEcvDrXGlmyO5KRv/CiqVHlzgZa5cW4wRVPfbfTkF8xFbYPg2EbKFtXGE6O5ZR5iAAKbYpNrkO4MSByKiJMa7RUQ4rb5Lr4/wBa6mLOpQTfZinDbKjweyNkksikE7wx+YbekmK+z5QSbbCfwuCuh5SJFOrnGjsI9Kb8LZ3gMAqmddD8daCeseOSjHm/iFDEpRbZyninA7tiRdtRmMKZkeEEb1HgsGWDWmETqvmu4+H0rr2L4eIKOAyNyOqn9KonHvZBsO3a2gWtjWNyvWeo8a6Ect99mdxoo93CXLTSCZnetsZbKsAY6/KacWcG5JE5hOgmSRvMc9OlAcQJYjaJPKDWi7BceBJcYk6zHOm3DMaiWmVjoslfMjXz6UI+Ddd17j7N5Hl60NdtodA0ef8ASnVuQLTDhiszBs2qrpm89qgxfFbwec5g8uRHQjY0KbBQ5SdfGi0sF170R1kVaW3yK5IrHEwGzQEZgQdJBB567GjMVfJCgGTv5z0/ShMRwa4zDKsrCjMNeQE00wmEtW7eW52rHXa22h6jrHXnVyhdNFpMVWMZlWImJ19aymR4baOua6PO2R8prKhORph7gu2yh1ZdU8+YHnQXCrq9srQVKsCDyGvOorbm2w3g6g0ZiGykXVGjTnjkd/gfrSvOw8i80P8Ai1yzZBUZYYZ18QTP6iq696Wm2QIIidwP6bUenFExNtFZQ2TNB566x6Uqup2VxgZ191vDpUyK+RLavg9tYNhfyn766HrzHz+tNMLg2LTBhgQ3LqAfPY0Fhi7OrXIygQuvPr4UwDEjRj5bfEfpVPrgNZOKFmJwj24JgxpI1g/6VPwzGZbw7+UNIM8/D41NirKsAjeenWhv4e3BYqZHXrSZ41NbWXGdclvwSsHBGv73phjcUVRmZxoNB1PKqNa4s9sZViJk6a6xzqHimKdy0uTADL5eHrXI/wDXSlNOTVG9aqLXHYwscYdsxchiPxaj4chWl3jtw6CAOUCBQGDxOeZ3IqNR3gOXh+VdBYop0kY3NsaYbEXHOrEKN40nw01o+3bLnSSdgK04bw1yAigsdyfOrTgMCLALHVgNTyHl+tLly68hi4KvxbB9myofe5+HhU/D3yuhadGnrpM6UDj8YXult5P7+VHNcEQN41P5DwoJJbH6ki+R/wAUwOViBMQIJETIFBJa5URwn2qaFt3QHTaSNY23nWPyqLFcWsu47FSFMiSeY8NdK40cOVcV/c6CzRosXAnGUqTJPXpy/fjW/EuApcEgQeo/etKMBfkgjcVZ0vjKGO2k+HjXSxRqNMxzduzmnFL4sXMjTmB0j6+VH8N9o42020O2v0NbfaVhMuS6IB1Un5j/APaqUuLOUrP4dfAT+tOelx5EmLWaUHR2DCcYt3RAO+6nf061ucSVmQWXqOXmKoXDiL9rNY0u2h37f4gPvpOx8OtGYPj9wRJJ1iG3B6HpTZY5xKtMYcW9j0vsr2HFr8WkiD+GIg76UJjPs/ZsrLeF1k1hlUExyzTr61Pb40C4IkdQNj4jrR+M4mLdl7oPuKzfAbH10rk59XqI5VGHyNsMEHG2c24vw+9aLi4GUnN3YiJJI20AOuo03qorbljOgG/6Vf8AF+2z4tFS6ltD91xMz+HU7GqvxZRcJKqqNpmUbGBuOnlXpdNOe3/6Kmc+dXSBlurctsrqcwgqw+7yA8qDtXIIBMxv6V7gMX2d0HcTBFNcfw5r10GwhLMIIG2m5PICOdavOhXTIrKPcnIpjcHUDWNCfWmdngmLMFW06Bj+VMDg0sKch7Rwo7pY9nPM9WM9IFa4fi911BkL31QACAZInbSADQr2S1dktn2SxZUFlYk85f8A91ZV9ue12EsnsnuorIACJGmgrKasdjdyOdcQVSpJMDKSvgV5fCaEwGI3RtiIPkelb4dw6lH5/I9RQ7YO4N11XcjYxz+GtZ5Ki+nXkb8LwRsXcu4Ox6gim+LKsplQSupBofAXVuAK241U/l61BiuIqyRbGxgsd/KOlBKTM04bWT4Ygkkeqn9xR9u4iS23zpFhMeFBlST5fvShruKLd0ERyq06FjC5jMzljzNeYu6GYKgk7UJh15ak1Ph76i70bn0pYSfAWeHtlaQCY615YwyhlL6sAB1A05V7fxEtFeNfhlgcp9TQlk2Jw6qwKrE7kbUb7IcE7R2dhATQef7+tTYTh928Aqw+w2gDzJIE/OrXwD2YuWgQ9wIu+VddTvLET8KxZ9TixOpSVmjFjlLmgzC2kQHIB00/e9IvaTH5UyjdtCabcXxS2uYAGw8qo+Ox/wDEXkQAhJgt57n4VUeY2G1To24Vwx7p7ikk6DwHXwmnGK4O1qQ4k9eWwOlWrgd+xbRVUqvILz/qfGib2Jtm4bTHvMpb02+lcLLrZym0o8I3QxKPZzF8XkzR72oXwJ5/vrQnCreUleh08KlbJbYljuWiOep1+FCcJxRJBY6tJ+Z/pXeeOsXBhUrk0WrC32XUct/X8jT3A4+4xKzClST5bc6TcNvAMp3GzDqDoac4LFLYusLh0AyyBy3H1rm6iTjje3s0Yo75Ue8Z4P29gp2gJlSkicpE7joQSK5rxXhb4W5/NXQnQjVW6wf3FXriXEVNw5ZUHbl/pUd3HWbqDD3zPayBIMTyIPJgdjQ6bU5sdKStfqOyaeElfTKdcxbWLqX7Jif2QeoIq0XsuIQ4i0CDI7RByI1zD0g+XrVMs3P5dyy+9skeUGPrp61L7P8AG3sPpqNmHVefyn4V6RPg5aVPawteJi05V5yk7jkSZ+ERTHifElbDN3gZ0EbmIlWHlrS7HYIOLt2xDqjTHMKRH5culKrt1VVQ5bvDZesQDrzIiss9LCU949ZpRjtBMTZOYt4mB568vMVBiMIUaCwD7joY5TyM6U3tvbtYcqUJxDsuWZGVIBzDrmJ+VA5lVgbyxr90/uDW1SaM9hPD+Ei64fKFS37x5SY9WPSp+M49FR7dt8ifhXvM5/8AmMNAAfujTzobEcba0kEQh0touqldQZnUsfGkrCRK6qdxzXzHh1o4p9hNqhinHbdwBLgy7gsdTMb0Twi6Ga0C/uPnAgnMdI8tqquMt5TPOnHs/i3TMVA7ttnk8igMUyUOE0Uma8Q/m3XuFtXYtr4ma8pbbx7Rudz8zXlE1O+wDp/tL7ImwvbWzKg95egJ0IPTlSZLpddNxy/EOa+fSunYRlv2O9qCCGHyNcv4ngWwl9rZMgGVPUHY1ixZFO4SNNWqYIFNshlMqTv0PQ9DUmOsSO1XnGceP4vX6+dT30UhnGzDvDo3JvAE71Fg8RkYo+oPzBFM56YDVra+xeziB1oa5oJ6mp+KYQo8T3Tqp6j9a8zwqA9CfnU6MtNGWr7c6Kw90ZxEzzPj+lB56NCqSCsgAaydz0oeykSOrsYQepP0orh+FXOReY5UAZlGk9B1kkjXpNQ4bX1I/fhRljERdOgkETPhGtBNXFpBJpOzovs7gpaXgC3AVRoFPQeXXmdaszJNUSx7Vw7tGUGDlJ6Dcaa7GrHgOPrcRRmGduW37ivD63Bm3bpo7uOcZL2WVv7QUyNauR3TmDeekH6/CqxbuDOjAiZq2e3+L7ttcpeWiByGU69OlVXhOBYW2LEQraDnrXovDudIt3qc/UcZRsuKWVUTmkUdh8Jcy3Lqn3VbXmTlOg6k0huzMrvpFFXcbeW2e+wB72mmskUh6duVQ/U0/jpL2ilYu9ALsCCfdB2jUfCpeFXe4p2gn60yvYT+KgXHM6wwjvCZljzM/vWtMRwoWAqKcwOs12XJOFeZjg1fBZeF3JI9KuGB4RmusW23E8wdflVI9n7nfTNoJH1ro+Hvwch6Sp6j9RXF1GDfHbdGnHNwfAq9p+FDusFAHUdaX2sKWtlSpA66jQ6SOjDcGnHH+OfwyKzJ2gJIgmDIE6GDrvVN4l7TXb2Y6pbgDJvI5yQJmKzYNHn4jxS87HS1UUqZaPsw9mMLiMAt29Zt3bhuXlLsJLBbjAHx0FWtfYDAAyMLan/D/WgPssw4ThyBfd7S6R5FyRVvr3eOMXFcHNEtj2MwaCEw9tR4CPzoZ/s84eWzHCWSepX+tWOl/Ebp7S1bDFA+aWEScoBCgkaE6md4U0e1fAgDe9hsCxzNhrRMASRyAgDfaAKjufZ9w9t8JZMae7Rdl7hS/bVszJKo50MlA0MRpKkgTHSdQaEwwTtbf8PbuW2Vou93KAMpJW6To7aqQQSZMzBMzavgQ8P2ecPK5ThLJXeMv9aw/Z3w/T/dLOm3d/rRONxdz+e63Aosfcyghotq5zncTMDKRG+u1OEaQDV0iFcufZtw1t8HYP8Alra19nnD1BC4SyAwKnu7g7irHXlSkQ+Q+M4JUxOIVVyqt+8qgbALcYADwAArKb8fsA4vElbVwjt72oOh/mNMadZr2sjlyAdlsZVbQQCST58/iNfSqr9oXB3uvZNlC5YlTHIe8CTsAO9v1qyY24AoJHMRSTH8VuQy2D/MZGy7QDAgeDRMcq5Gn5l6j2vIR4T2KxS8rbciM3L1GtQcU9jMQAAqaqT95dPDlIp1wK0MI4XEYqb1yCbc5o9TJnx09d6uVt8y5g2YdK0ZMjTIueTkN/BsyG06lLi6qG016eR/Sok4Ezlc0KMo31PlXUuLcGt4hYIysPdPQ/p4VUcdYe22VxDTE/Q+tWp71aFZI+ZW8XwMIpbOCAD1pFYvd6CSatXGsTFl50kQPE/lSvg/AA6Z7kgkdwfmfyFMhwnYqjbBFtMo0kA6SN9iKKtYiXbTUM0+pjTqK14bZIuQTEa+cVpbxQDTpqTP9KrzAY2vSRMev72rYYlrbAhj3SCPXl5a0z4fjLdu2Q6Z2Yc/ug9PHxpBj8R3vX4jcfOkZVGffIacocoKx/FGusMx9PjQdu9EecUJdvd4eWtO/ZXCC5ilnZQDrtJ289p9KzSccONtLhIZG8s/Vl14N7Mp2SdqALmUwehMwW6wT8qpOKxmZnXXud0f5Wj5mTXWNAB8K5t7VcPFrFXCuzpnjzOv/wCQJ9a5fhutllm4TXyNupxbY2hBxXDZMl23pJkjlPT1H0rzEXM6q0yefgRUmJfMAuwOvWPHWoETQnXXwjXw/fKu52jFj95BuHbur4T+R/WrZwr2nlQh1YAAAaz/AFqo2mhSBuYj50TgcUbd4My95Y5QCNt/I1m1OlWXH6mmGXZOn0XD2sw1y5hVfICQ4bLI0BBAPSdaqGYx/wANo0DaA+RFWbEcaZ0YZlyZYjrmn4UgtW2htRGxkwD8aX4dvji2zXXRWqUd/svs6f8AZkscPQH8dz0750q11Vvs2WMCokHv3Np/GetOMRduNdNtHW3lVWkrmLZiw2kQoy689eXP1GL3EJIeI/2h7Q3gmUZOzz+9JnN2eub3YnT1qbAqL+Ht9qFfMoJkA6/k09NjNbcL4mt1SCV7RSVdVMwVJUkc8pIkGocThWtObtmWU63LXXq9scrnUbN5waYQk4VaFs3LQEBWzKP7ryfk2celSYA9+9/9T/8AlaqG9fXNavIZVu4SOjnun0cAeGY1GbxS3fK+8bjKv+Jsqr8yKhDMPgLd64911Dd4Kk7Rb0mNj38518KzjWKVWtK7FbbFi0TyGmbLqqSdTprlBOtEXLwsIiKCzQFRBu0DryA3LHb4A74HB5JdzmuP7zeWyr0Qch5k6k1CEHBD/aZJNrMOzkk6ZRmy5tcmaY5bxpFM6R4jibN2ty1cXLYOq6EPChmltxvAjmNZ2DpTIqEPlb2l4iyYzErm2v3dhp/aNWU54vx4/wATfAtAgXrwmRyuMOnhWVicY30L3L4F+xF4nDZt8oJjxUf0qvW+7dJB0YBlPiII/MetSYbFqkqLhu2201EEeHjQlkgXEtq+YEEAsIK6TBHnGvjXLiqlaNNg/E/Y+7exBv2bqZWh1JJkNzWADoDp5GrdwvC3LdtC9xFbaBJB+MVXL9i6ttlVvfzNbbo35Ej8ula+w/HLlx2w+IlwBmE+8IIBk7zrIO4rRkSmrBfDOgISwlgD4j96Uu4rwjtYg6jbnp41Fh8eLN1hLMo0kKdwdQdI9RoaIxPGU3TNPTIw+BipHSaj3owl9GZ5azTr2ZTj9Uc79oeDsSbZEZWnf6ddKIuDuQNAIHwFNfaS0bzK9sOTzWI221PKgjgnj3G+FPek1Fe5L6MQtZpk/wAyP1Qtw9s9oTpoNZ8enWjuFYwYeyQuUlidSoJ+Y5VAnDLkk9m4O3Ig6776GtbnDLvdi2xjbb9an8JqP5JfRgx1mn/5I/VE996GxyqwJiWA0PTUelFNg7pP9m3y/Wh8Xwm6UMKxJ0IgD5k8oFD/AAeo/kl9GXLWaZ/7kfqhLesgHMSTM7betOOD8QW31XxFD2OEYhdOzJ5fd/WpDwO5oRbdeRAiPPegyeH55x2yhL6MHHr8MJKSnH6osl/jRuhUa4DB0BIHkTP1pTi+MfxF1+8H7NAgYc4kmPxCSRPhQicGu7G2RvBEfPXY0t4HhGW4+YEEFlPmOXnNZYeGvTe1KLXwtUbX4hHUrbBp/JhGKJ3kkGFAPLSTHhR12wRbUkRNeXcJmtKZAhtfKOnOpcMoJVYMbnqfPpTlSAh7xEBABJy/OtkuZ5Z2iBp6co8aecR4cv8ADsEUAwInwIME/Kaq1lmeADEmSDyg7QPL5UcWFm94sdqz3dSZOp1ofESuYgiAJ8/0reyjczO/p+tQ4+2zAgHp4c+XWiydCTqP2YMTw63P4rn/AFmrFjeG27sZ1krMEEqRmEGCpBgiq99mQjh6az37nj981a66WL3EaF0A3uDWmVBly9n/AGZXulIEd0jbTlsedRkX7e0X16aI/wAfcY+i+dMqC4rghctmVZiveUK5ttPgwIyn1phYlxeLQC6EJUOCz22BVrbb9qFOpTMAWIkaZvxVAvGlYqQQRne6Vkd4xCCSYUA5mLHQZNarvtBaxDnsLTXe13W2by33XoxIT+QP7xuA9AaQ4ThF/BuzuZUO1trihGCspBgm6hVJLSC2UeIqFnTcJjGZs9pO3uOADcJKWlGpCoxGZx4qDJ3I0ANucIN0RiG7Qb9moypp1E5n9THgKRcGxV64cv8AHnN/w72GRHjw1GYf3lkVbbCkKAxzGNTET6cqhQLe4NZd1drYLJAXcRBkaDQgHUSNDtR1ZWVCHy1x3Bf71iO639ve/wC41ZS72i4qwxmJEAxiL3/desrG4TsQ0OixXUGsv4+5cyjNqux568ielRYbFjZtjvG48R+lS8MtTiFB1GpnyrnKLTNSaa4LvheHBcKVLy8ZpJ1zacuQqLh+Ktu0hVF0LGYaErI0JHQgekVNYMhv8NVjheOC3weWYqfUx8jQ99BotSnVv8Tf9Rrao7Ox/wATf9TVJX0vSfkQ+S/Y+Ta3/UZP6n+5lQ4jFBMoMkucqgczBPPYAAmamqDE4QPlJJBRsykcjBHPQggkQetPldcCMe3d7fQMONJnCQwYs6kGNGQKY31kMsRvNSXeJBc/dYlFDPEd0EE9dTAJgVBieB2j3nJ0LsxJA1cAFiY0ICrBERAqY8LU5u+8uoRz3e8ACAT3dDBIkRWdfi8m5rS0mr9e+7+3+PU8XiylbrKCRaEk6a9wXBH+UjeswfFRcJUA5gEJ2GjqGnfYAifExUdzhaKLnfKJc0YSgA7gtgAkaaAVra4PbBFwOZGSHldkUJExBUgCQecbRVXltfqFt0219+nffHf6jSsrK1ZwIkgSYE8z0HU1qOZTfRtVLwknE3+i3H+ZNXSud3ccwx7pMLnfTrvXn/HleKNfH/B6X/x38yfy/wAhrYsyBDEDQdBPPxonDYwG8mXy89P1pPjuMZAV0IPQj58xSzh/E2N+0SdA6/WvLRxtqz2Uezq+IE2H/wALfIGufYXESxbNIZjqNIJ29K6HZ7yEdRHx0rnWFwaqpGsbmTt8NqXDoZnHeHxRiCTpGp1ouM4Enu895Ph4CkeGvxuzSOY1HgfKpExoVmyNv08v1otxnO2/Zr/6BfB7o+DkVaaqn2Z3S3D0J3LXJ/5jVrrqY/dRpXRlZWVlGWQ2MIiAhEVZMnKAJPUxuaVezaSMTIEHE3tPUDX4U7pL7Me7f/8AucR/3CPyqED8Nwu1bEJbVQGzAAaA9VGy+kUXWVlQhlZWV4ahD5P9qLWHXG4kE3XPb3ZIgCTcYkAHXQ6elZVk9oPYq1dxV+4LuXNduGBG+czues1lJ3wAspF7Esfd0qyeyd1mugOCIB15HT60O3ZoqgJbzaTO8a67/v1oy3xa3acRl31Ik+m+tY5+0qSBUqLjZxYQvPuhGPllBNc3t8S/nODpLEx5ncU34n7SobGUGXuIFMcpUBifnp41WsVh2uBGRTIEBhzj86HHj2+8N38nUMNiS2ELzDFHMjr3tR61Fg8Ndbs2Nx8hAZhn19xefQvJjlNKeBe0ht2rVq5bIYCM2YAbnw0qz4K8bhIGUEdWP/tr1sNdpYwipz6S+PkeJy6DW/iZHjxXuk3fHT/uAHB38gGeWGcTmInukI09Z7xHOecVpdwmJ70XNCwO8GIcEDksEoRoNiDPMzDcSV8S2HBUXF3ksB6HJry+NOP9kXNptzrpmbl/koMvivh+OlPLX1+wMfD/ABJ9YV+n3KzieH32F0ZpV1uqAW0hraBNI07wefP0EtyziMqgEAhgSwYiQGT7vIFc4jXUDrId3cBdClggYDaCxzaxp3PrSR+NlWhrcf5v/GmLxDQvlZO/n9gXovEOnhXHy+4Xj7BfIBtnVm22XvCJ37wWgzwtwSEchMyQJGsuWuFtNzJgVNa4oWIAt7/3v/GtcRxgoxUoJBj3/wDxpkvENHJ25/uKx6DxDGtqx8f2+5CuExOhNyeozeF09NszWx5JXn8FiIEsrMpLLLHcWQi8vxlmNAY724FogNZaT0cfpUf/AMQEiexb/mH6VFq9I17/AO/2D/hNff5S/T7lkwNp1DZzJLMRqTC8hr8fWuVe0d//AHy5lkEO3xk7Vbh9oycrL/8AMP0qk4/Fdrfd1WM7lgDuJPWsPiOow5YRjCV0dTwfS58WWc80atehqll20ALNuakwVrK4LCMrD5GiMHedBGbQgyK3dRmDDc7xXn3PyPRbqOrcPeRVGx6ZbzggiGaDG+p2nQ1ceD3ZRTPIfSlHF7SG4yssydxvqJ+tY0x2blJiUEqM8ghTEeBOxH6UqtKxJA68p286cX+E5JZe9O2uvhP60LaxTKSuXKZ2jUeA6VN3wM3CO3fZGjDhlvMIOe7/ANZq51TfsqcDhyS09+7vv75q39qOo+NdjG/ZRoXRvWVr2g6j41naDqKYWbUj9kTNq6euJxP/AHnp12g6j40k9kUKWGDgoxvYhoOhhrzkHyIINQg9rK17QdR8aztB1FVZDavK8zjqKzOOoqyHzRxv2ltrisQpa4CL14bLyuMKyqr7TH/fcVof/UXv+69eVmeJWK/DHC6nXXQVNikE7Db8qysrF5gMq+MPeNO/ZK4e+JMSNKysrRk/KD8hpxgap++lWDgzntLep5VlZWDP7iN2Do1tqP4wNHe7SJ579avDMe1Ov3F+rVlZXG1350f6TVi9x/MtbKBoNgNqpvtxh1yA5Vmd4E1lZXYy9I5r7ZV/ZczdWev5UNxL+0f/ABH61lZUfRRXfaVBkQwJk61Xbx1NZWVtxdIFgs0dhlGQmNZGtZWU3ICT2Bt6/Q17hT3l9KyspDFI6N7Of2Sf4R9KX8d/9Q/+Ef8ASaysrKuzTl91GoHu+v1FLeMju2TzKmTz0Ir2sq32ZWD2XIbc/uaK/wCJ4MfrWVlPXulBuCY5d+v50TimIRI/u/SsrKauiAGIc66n71AI57W1qffH0NeVlJn2X5ljZjmPr9DWjOe7qd6yspZZtcb+W3lNYXOmp2/SsrKZLohWeKj+c/n+QrKyso10bV0f/9k="/>
          <p:cNvSpPr>
            <a:spLocks noChangeAspect="1" noChangeArrowheads="1"/>
          </p:cNvSpPr>
          <p:nvPr/>
        </p:nvSpPr>
        <p:spPr bwMode="auto">
          <a:xfrm>
            <a:off x="63500" y="-896938"/>
            <a:ext cx="2466975" cy="1847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5" name="obrázek 1" descr="http://t3.gstatic.com/images?q=tbn:ANd9GcRIXnmeZZdM-VWjTxUcYFdFF-_IvmEOF8jtFebCiy2WbQlZVZZkt9DVFRNC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0474" y="4869160"/>
            <a:ext cx="1897510" cy="1656184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obrázek 1" descr="http://upload.wikimedia.org/wikipedia/commons/thumb/f/fb/Scherm.jpg/220px-Scherm.jpg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4790" y="660797"/>
            <a:ext cx="2095500" cy="1849388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obrázek 2" descr="http://upload.wikimedia.org/wikipedia/commons/thumb/1/17/Hoofdje.jpg/220px-Hoofdje.jpg">
            <a:hlinkClick r:id="rId6"/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811" y="3256759"/>
            <a:ext cx="2095500" cy="1352593"/>
          </a:xfrm>
          <a:prstGeom prst="rect">
            <a:avLst/>
          </a:prstGeom>
          <a:noFill/>
          <a:ln>
            <a:noFill/>
          </a:ln>
        </p:spPr>
      </p:pic>
      <p:pic>
        <p:nvPicPr>
          <p:cNvPr id="18" name="obrázek 1" descr="http://upload.wikimedia.org/wikipedia/commons/thumb/3/3b/Corylus_avellana_Hazelnoot_male_flowers.jpg/220px-Corylus_avellana_Hazelnoot_male_flowers.jpg">
            <a:hlinkClick r:id="rId8"/>
          </p:cNvPr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5013176"/>
            <a:ext cx="3024336" cy="1368152"/>
          </a:xfrm>
          <a:prstGeom prst="rect">
            <a:avLst/>
          </a:prstGeom>
          <a:noFill/>
          <a:ln>
            <a:noFill/>
          </a:ln>
        </p:spPr>
      </p:pic>
      <p:pic>
        <p:nvPicPr>
          <p:cNvPr id="19" name="bigpic" descr="Kopretina Molimba L White"/>
          <p:cNvPicPr/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875173"/>
            <a:ext cx="3024336" cy="2016224"/>
          </a:xfrm>
          <a:prstGeom prst="rect">
            <a:avLst/>
          </a:prstGeom>
          <a:noFill/>
          <a:ln>
            <a:noFill/>
          </a:ln>
        </p:spPr>
      </p:pic>
      <p:pic>
        <p:nvPicPr>
          <p:cNvPr id="20" name="obrázek 2" descr="Prvosenka jarní,Primula veris">
            <a:hlinkClick r:id="rId11"/>
          </p:cNvPr>
          <p:cNvPicPr/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723935"/>
            <a:ext cx="3024336" cy="205699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08133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557809"/>
            <a:ext cx="7024744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VRCHOLIČNATÁ KVĚTENSTVÍ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971601" y="2060848"/>
            <a:ext cx="3024336" cy="3456384"/>
          </a:xfrm>
        </p:spPr>
        <p:txBody>
          <a:bodyPr>
            <a:normAutofit/>
          </a:bodyPr>
          <a:lstStyle/>
          <a:p>
            <a:r>
              <a:rPr lang="cs-CZ" dirty="0" smtClean="0"/>
              <a:t>vijan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endParaRPr lang="cs-CZ" dirty="0" smtClean="0"/>
          </a:p>
          <a:p>
            <a:r>
              <a:rPr lang="cs-CZ" dirty="0" smtClean="0"/>
              <a:t>vidlan</a:t>
            </a:r>
            <a:endParaRPr lang="cs-CZ" dirty="0"/>
          </a:p>
        </p:txBody>
      </p:sp>
      <p:pic>
        <p:nvPicPr>
          <p:cNvPr id="5" name="rg_hi" descr="http://t3.gstatic.com/images?q=tbn:ANd9GcTiOnQ3Hg18-n_RlKOSSZa4P7MOWuFxNxS8PiYQyX3ghJHeuujD7Q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916832"/>
            <a:ext cx="2520280" cy="2088232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rg_hi" descr="http://t1.gstatic.com/images?q=tbn:ANd9GcRfRiyHrvaSBcCA910JrgL304K1TQddUeQ9YsnDfEL2qVYkYtfZrA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437112"/>
            <a:ext cx="2232248" cy="1656184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rg_hi" descr="http://t2.gstatic.com/images?q=tbn:ANd9GcR2dsv8NDJWo_eQi-YzGS1OMv5qeGTZ4VIcifUzZkODBQd1juT8yQ">
            <a:hlinkClick r:id="rId6"/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303948"/>
            <a:ext cx="3312368" cy="2005372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rg_hi" descr="http://t2.gstatic.com/images?q=tbn:ANd9GcT2O7N8IFtvOeNp9RYtQWqttXIxcLgygZGqnpU6CDBAB8ukrDaHQA">
            <a:hlinkClick r:id="rId8"/>
          </p:cNvPr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798873"/>
            <a:ext cx="3312368" cy="220619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16652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548680"/>
            <a:ext cx="7024744" cy="745152"/>
          </a:xfrm>
        </p:spPr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268760"/>
            <a:ext cx="7488948" cy="5040560"/>
          </a:xfrm>
        </p:spPr>
        <p:txBody>
          <a:bodyPr>
            <a:normAutofit fontScale="92500" lnSpcReduction="10000"/>
          </a:bodyPr>
          <a:lstStyle/>
          <a:p>
            <a:r>
              <a:rPr lang="cs-CZ" sz="1800" dirty="0">
                <a:latin typeface="Arial Narrow" pitchFamily="34" charset="0"/>
              </a:rPr>
              <a:t>http://obchod.rodinna-farma.cz/kopretiny-argyranthemum/202-kopretina-molimba-l-white.html</a:t>
            </a:r>
          </a:p>
          <a:p>
            <a:r>
              <a:rPr lang="cs-CZ" sz="1800" dirty="0" smtClean="0">
                <a:latin typeface="Arial Narrow" pitchFamily="34" charset="0"/>
              </a:rPr>
              <a:t>http</a:t>
            </a:r>
            <a:r>
              <a:rPr lang="cs-CZ" sz="1800" dirty="0">
                <a:latin typeface="Arial Narrow" pitchFamily="34" charset="0"/>
              </a:rPr>
              <a:t>://botanika.wendys.cz/kytky/K521.php</a:t>
            </a:r>
          </a:p>
          <a:p>
            <a:r>
              <a:rPr lang="cs-CZ" sz="1800" dirty="0" smtClean="0">
                <a:solidFill>
                  <a:schemeClr val="tx1"/>
                </a:solidFill>
                <a:latin typeface="Arial Narrow" pitchFamily="34" charset="0"/>
                <a:hlinkClick r:id="rId2"/>
              </a:rPr>
              <a:t>http</a:t>
            </a:r>
            <a:r>
              <a:rPr lang="cs-CZ" sz="1800" dirty="0">
                <a:solidFill>
                  <a:schemeClr val="tx1"/>
                </a:solidFill>
                <a:latin typeface="Arial Narrow" pitchFamily="34" charset="0"/>
                <a:hlinkClick r:id="rId2"/>
              </a:rPr>
              <a:t>://</a:t>
            </a:r>
            <a:r>
              <a:rPr lang="cs-CZ" sz="1800" dirty="0" smtClean="0">
                <a:solidFill>
                  <a:schemeClr val="tx1"/>
                </a:solidFill>
                <a:latin typeface="Arial Narrow" pitchFamily="34" charset="0"/>
                <a:hlinkClick r:id="rId2"/>
              </a:rPr>
              <a:t>ucivo.webnode.cz/album/kvet-a-kvetensti/hroznovite-kvetenstvi-palice-jpg</a:t>
            </a:r>
            <a:endParaRPr lang="cs-CZ" sz="1800" dirty="0" smtClean="0">
              <a:solidFill>
                <a:schemeClr val="tx1"/>
              </a:solidFill>
              <a:latin typeface="Arial Narrow" pitchFamily="34" charset="0"/>
            </a:endParaRPr>
          </a:p>
          <a:p>
            <a:r>
              <a:rPr lang="cs-CZ" sz="1800" dirty="0">
                <a:latin typeface="Arial Narrow" pitchFamily="34" charset="0"/>
              </a:rPr>
              <a:t>http://leccos.com/index.php/clanky/vijan</a:t>
            </a:r>
          </a:p>
          <a:p>
            <a:r>
              <a:rPr lang="cs-CZ" sz="1800" dirty="0">
                <a:latin typeface="Arial Narrow" pitchFamily="34" charset="0"/>
              </a:rPr>
              <a:t>http://rostliny.prirodou.cz/bobovite/jetel/jetel-lucni/</a:t>
            </a:r>
            <a:endParaRPr lang="cs-CZ" sz="1800" dirty="0" smtClean="0">
              <a:latin typeface="Arial Narrow" pitchFamily="34" charset="0"/>
            </a:endParaRPr>
          </a:p>
          <a:p>
            <a:r>
              <a:rPr lang="cs-CZ" sz="1800" dirty="0">
                <a:latin typeface="Arial Narrow" pitchFamily="34" charset="0"/>
              </a:rPr>
              <a:t>http://web2.mendelu.cz/af_222_multitext/picniny/sklady.php?odkaz=kukurice.html</a:t>
            </a:r>
          </a:p>
          <a:p>
            <a:r>
              <a:rPr lang="cs-CZ" sz="1800" dirty="0" smtClean="0">
                <a:latin typeface="Arial Narrow" pitchFamily="34" charset="0"/>
              </a:rPr>
              <a:t>L.J. </a:t>
            </a:r>
            <a:r>
              <a:rPr lang="cs-CZ" sz="1800" dirty="0" err="1" smtClean="0">
                <a:latin typeface="Arial Narrow" pitchFamily="34" charset="0"/>
              </a:rPr>
              <a:t>Dobroruka</a:t>
            </a:r>
            <a:r>
              <a:rPr lang="cs-CZ" sz="1800" dirty="0" smtClean="0">
                <a:latin typeface="Arial Narrow" pitchFamily="34" charset="0"/>
              </a:rPr>
              <a:t>, N. </a:t>
            </a:r>
            <a:r>
              <a:rPr lang="cs-CZ" sz="1800" dirty="0" err="1" smtClean="0">
                <a:latin typeface="Arial Narrow" pitchFamily="34" charset="0"/>
              </a:rPr>
              <a:t>Gutzerová</a:t>
            </a:r>
            <a:r>
              <a:rPr lang="cs-CZ" sz="1800" dirty="0" smtClean="0">
                <a:latin typeface="Arial Narrow" pitchFamily="34" charset="0"/>
              </a:rPr>
              <a:t>, L. Havel, Z. </a:t>
            </a:r>
            <a:r>
              <a:rPr lang="cs-CZ" sz="1800" dirty="0" err="1" smtClean="0">
                <a:latin typeface="Arial Narrow" pitchFamily="34" charset="0"/>
              </a:rPr>
              <a:t>Chocholoušková</a:t>
            </a:r>
            <a:r>
              <a:rPr lang="cs-CZ" sz="1800" dirty="0" smtClean="0">
                <a:latin typeface="Arial Narrow" pitchFamily="34" charset="0"/>
              </a:rPr>
              <a:t>, T. Č. Kučera, Přírodopis pro 7. ročník ZŠ, </a:t>
            </a:r>
            <a:r>
              <a:rPr lang="cs-CZ" sz="1800" dirty="0" err="1" smtClean="0">
                <a:latin typeface="Arial Narrow" pitchFamily="34" charset="0"/>
              </a:rPr>
              <a:t>Scientia</a:t>
            </a:r>
            <a:r>
              <a:rPr lang="cs-CZ" sz="1800" dirty="0" smtClean="0">
                <a:latin typeface="Arial Narrow" pitchFamily="34" charset="0"/>
              </a:rPr>
              <a:t>, s.r.o., Pedagogické nakladatelství Praha 2003</a:t>
            </a:r>
          </a:p>
          <a:p>
            <a:r>
              <a:rPr lang="cs-CZ" sz="1800" dirty="0">
                <a:latin typeface="Arial Narrow" pitchFamily="34" charset="0"/>
                <a:hlinkClick r:id="rId3"/>
              </a:rPr>
              <a:t>http://</a:t>
            </a:r>
            <a:r>
              <a:rPr lang="cs-CZ" sz="1800" dirty="0" smtClean="0">
                <a:latin typeface="Arial Narrow" pitchFamily="34" charset="0"/>
                <a:hlinkClick r:id="rId3"/>
              </a:rPr>
              <a:t>botanika.wendys.cz/slovnik/heslo.php?833</a:t>
            </a:r>
            <a:endParaRPr lang="cs-CZ" sz="1800" dirty="0" smtClean="0">
              <a:latin typeface="Arial Narrow" pitchFamily="34" charset="0"/>
            </a:endParaRPr>
          </a:p>
          <a:p>
            <a:r>
              <a:rPr lang="cs-CZ" sz="1800" dirty="0">
                <a:latin typeface="Arial Narrow" pitchFamily="34" charset="0"/>
              </a:rPr>
              <a:t>http://cs.wikipedia.org/wiki/%C3%9Abor</a:t>
            </a:r>
          </a:p>
          <a:p>
            <a:r>
              <a:rPr lang="cs-CZ" sz="1800" dirty="0">
                <a:latin typeface="Arial Narrow" pitchFamily="34" charset="0"/>
                <a:hlinkClick r:id="rId4"/>
              </a:rPr>
              <a:t>http://</a:t>
            </a:r>
            <a:r>
              <a:rPr lang="cs-CZ" sz="1800" dirty="0" smtClean="0">
                <a:latin typeface="Arial Narrow" pitchFamily="34" charset="0"/>
                <a:hlinkClick r:id="rId4"/>
              </a:rPr>
              <a:t>www.botanickafotogalerie.cz/napoveda/typ_kvetenstvi.php</a:t>
            </a:r>
            <a:endParaRPr lang="cs-CZ" sz="1800" dirty="0" smtClean="0">
              <a:latin typeface="Arial Narrow" pitchFamily="34" charset="0"/>
            </a:endParaRPr>
          </a:p>
          <a:p>
            <a:r>
              <a:rPr lang="cs-CZ" sz="1800" dirty="0">
                <a:latin typeface="Arial Narrow" pitchFamily="34" charset="0"/>
                <a:hlinkClick r:id="rId5"/>
              </a:rPr>
              <a:t>http://</a:t>
            </a:r>
            <a:r>
              <a:rPr lang="cs-CZ" sz="1800" dirty="0" smtClean="0">
                <a:latin typeface="Arial Narrow" pitchFamily="34" charset="0"/>
                <a:hlinkClick r:id="rId5"/>
              </a:rPr>
              <a:t>www.zahrady-dobrkovsky.cz/best-sales.php?n=50</a:t>
            </a:r>
            <a:endParaRPr lang="cs-CZ" sz="1800" dirty="0" smtClean="0">
              <a:latin typeface="Arial Narrow" pitchFamily="34" charset="0"/>
            </a:endParaRPr>
          </a:p>
          <a:p>
            <a:r>
              <a:rPr lang="cs-CZ" sz="1800" dirty="0">
                <a:latin typeface="Arial Narrow" pitchFamily="34" charset="0"/>
                <a:hlinkClick r:id="rId6"/>
              </a:rPr>
              <a:t>http://</a:t>
            </a:r>
            <a:r>
              <a:rPr lang="cs-CZ" sz="1800" dirty="0" smtClean="0">
                <a:latin typeface="Arial Narrow" pitchFamily="34" charset="0"/>
                <a:hlinkClick r:id="rId6"/>
              </a:rPr>
              <a:t>martincinherbar.ic.cz/r.html</a:t>
            </a:r>
            <a:endParaRPr lang="cs-CZ" sz="1800" dirty="0" smtClean="0">
              <a:latin typeface="Arial Narrow" pitchFamily="34" charset="0"/>
            </a:endParaRPr>
          </a:p>
          <a:p>
            <a:r>
              <a:rPr lang="cs-CZ" sz="1800" dirty="0">
                <a:latin typeface="Arial Narrow" pitchFamily="34" charset="0"/>
                <a:hlinkClick r:id="rId7"/>
              </a:rPr>
              <a:t>http://</a:t>
            </a:r>
            <a:r>
              <a:rPr lang="cs-CZ" sz="1800" dirty="0" smtClean="0">
                <a:latin typeface="Arial Narrow" pitchFamily="34" charset="0"/>
                <a:hlinkClick r:id="rId7"/>
              </a:rPr>
              <a:t>botanika.wendys.cz/kytky/K548.php</a:t>
            </a:r>
            <a:endParaRPr lang="cs-CZ" sz="1800" dirty="0" smtClean="0">
              <a:latin typeface="Arial Narrow" pitchFamily="34" charset="0"/>
            </a:endParaRPr>
          </a:p>
          <a:p>
            <a:r>
              <a:rPr lang="cs-CZ" sz="1800" dirty="0">
                <a:latin typeface="Arial Narrow" pitchFamily="34" charset="0"/>
                <a:hlinkClick r:id="rId8"/>
              </a:rPr>
              <a:t>http://</a:t>
            </a:r>
            <a:r>
              <a:rPr lang="cs-CZ" sz="1800" dirty="0" smtClean="0">
                <a:latin typeface="Arial Narrow" pitchFamily="34" charset="0"/>
                <a:hlinkClick r:id="rId8"/>
              </a:rPr>
              <a:t>botanika.wendys.cz/slovnik/heslo.php?819</a:t>
            </a:r>
            <a:endParaRPr lang="cs-CZ" sz="1800" dirty="0" smtClean="0">
              <a:latin typeface="Arial Narrow" pitchFamily="34" charset="0"/>
            </a:endParaRPr>
          </a:p>
          <a:p>
            <a:r>
              <a:rPr lang="cs-CZ" sz="1800">
                <a:latin typeface="Arial Narrow" pitchFamily="34" charset="0"/>
              </a:rPr>
              <a:t>http://hobby.idnes.cz/kostival-lekarsky-symphytum-officinale-fd8-/herbar.aspx?c=A080724_150200_herbar_lud</a:t>
            </a:r>
            <a:endParaRPr lang="cs-CZ" sz="1800" dirty="0" smtClean="0"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7922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403</TotalTime>
  <Words>189</Words>
  <Application>Microsoft Office PowerPoint</Application>
  <PresentationFormat>Předvádění na obrazovce (4:3)</PresentationFormat>
  <Paragraphs>57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Austin</vt:lpstr>
      <vt:lpstr>Prezentace aplikace PowerPoint</vt:lpstr>
      <vt:lpstr>Prezentace aplikace PowerPoint</vt:lpstr>
      <vt:lpstr>NEJZNÁMĚJŠÍ KVĚTENSTVÍ</vt:lpstr>
      <vt:lpstr>HROZNOVITÁ KVĚTENSTVÍ</vt:lpstr>
      <vt:lpstr>Prezentace aplikace PowerPoint</vt:lpstr>
      <vt:lpstr>Prezentace aplikace PowerPoint</vt:lpstr>
      <vt:lpstr>VRCHOLIČNATÁ KVĚTENSTVÍ</vt:lpstr>
      <vt:lpstr>Použité zdroje:</vt:lpstr>
    </vt:vector>
  </TitlesOfParts>
  <Company>Osoblaha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STONEK</dc:title>
  <dc:creator>Základní škola</dc:creator>
  <cp:lastModifiedBy>Zetel</cp:lastModifiedBy>
  <cp:revision>32</cp:revision>
  <dcterms:created xsi:type="dcterms:W3CDTF">2011-10-24T11:56:12Z</dcterms:created>
  <dcterms:modified xsi:type="dcterms:W3CDTF">2012-06-06T08:37:07Z</dcterms:modified>
</cp:coreProperties>
</file>