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sldIdLst>
    <p:sldId id="264" r:id="rId2"/>
    <p:sldId id="256" r:id="rId3"/>
    <p:sldId id="257" r:id="rId4"/>
    <p:sldId id="258" r:id="rId5"/>
    <p:sldId id="265" r:id="rId6"/>
    <p:sldId id="266" r:id="rId7"/>
    <p:sldId id="267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6"/>
          <p:cNvGrpSpPr>
            <a:grpSpLocks/>
          </p:cNvGrpSpPr>
          <p:nvPr/>
        </p:nvGrpSpPr>
        <p:grpSpPr bwMode="auto">
          <a:xfrm>
            <a:off x="685800" y="0"/>
            <a:ext cx="8001000" cy="7950200"/>
            <a:chOff x="685798" y="0"/>
            <a:chExt cx="8001004" cy="7950200"/>
          </a:xfrm>
        </p:grpSpPr>
        <p:sp>
          <p:nvSpPr>
            <p:cNvPr id="5" name="Pie 7"/>
            <p:cNvSpPr/>
            <p:nvPr/>
          </p:nvSpPr>
          <p:spPr>
            <a:xfrm flipH="1" flipV="1">
              <a:off x="1257298" y="5778500"/>
              <a:ext cx="2171701" cy="2171700"/>
            </a:xfrm>
            <a:prstGeom prst="pie">
              <a:avLst>
                <a:gd name="adj1" fmla="val 0"/>
                <a:gd name="adj2" fmla="val 10800000"/>
              </a:avLst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/>
            </a:p>
          </p:txBody>
        </p:sp>
        <p:grpSp>
          <p:nvGrpSpPr>
            <p:cNvPr id="6" name="Group 52"/>
            <p:cNvGrpSpPr>
              <a:grpSpLocks/>
            </p:cNvGrpSpPr>
            <p:nvPr/>
          </p:nvGrpSpPr>
          <p:grpSpPr bwMode="auto">
            <a:xfrm>
              <a:off x="685798" y="0"/>
              <a:ext cx="8001004" cy="6855714"/>
              <a:chOff x="685798" y="0"/>
              <a:chExt cx="8001004" cy="6855714"/>
            </a:xfrm>
          </p:grpSpPr>
          <p:sp>
            <p:nvSpPr>
              <p:cNvPr id="7" name="Freeform 9"/>
              <p:cNvSpPr/>
              <p:nvPr/>
            </p:nvSpPr>
            <p:spPr>
              <a:xfrm>
                <a:off x="685798" y="5880100"/>
                <a:ext cx="1143001" cy="976313"/>
              </a:xfrm>
              <a:custGeom>
                <a:avLst/>
                <a:gdLst>
                  <a:gd name="connsiteX0" fmla="*/ 0 w 1143000"/>
                  <a:gd name="connsiteY0" fmla="*/ 571500 h 1143000"/>
                  <a:gd name="connsiteX1" fmla="*/ 167389 w 1143000"/>
                  <a:gd name="connsiteY1" fmla="*/ 167389 h 1143000"/>
                  <a:gd name="connsiteX2" fmla="*/ 571501 w 1143000"/>
                  <a:gd name="connsiteY2" fmla="*/ 1 h 1143000"/>
                  <a:gd name="connsiteX3" fmla="*/ 975612 w 1143000"/>
                  <a:gd name="connsiteY3" fmla="*/ 167390 h 1143000"/>
                  <a:gd name="connsiteX4" fmla="*/ 1143000 w 1143000"/>
                  <a:gd name="connsiteY4" fmla="*/ 571502 h 1143000"/>
                  <a:gd name="connsiteX5" fmla="*/ 975611 w 1143000"/>
                  <a:gd name="connsiteY5" fmla="*/ 975614 h 1143000"/>
                  <a:gd name="connsiteX6" fmla="*/ 571499 w 1143000"/>
                  <a:gd name="connsiteY6" fmla="*/ 1143002 h 1143000"/>
                  <a:gd name="connsiteX7" fmla="*/ 167387 w 1143000"/>
                  <a:gd name="connsiteY7" fmla="*/ 975613 h 1143000"/>
                  <a:gd name="connsiteX8" fmla="*/ -1 w 1143000"/>
                  <a:gd name="connsiteY8" fmla="*/ 571501 h 1143000"/>
                  <a:gd name="connsiteX9" fmla="*/ 0 w 1143000"/>
                  <a:gd name="connsiteY9" fmla="*/ 571500 h 1143000"/>
                  <a:gd name="connsiteX0" fmla="*/ 1 w 1143001"/>
                  <a:gd name="connsiteY0" fmla="*/ 571499 h 1042965"/>
                  <a:gd name="connsiteX1" fmla="*/ 167390 w 1143001"/>
                  <a:gd name="connsiteY1" fmla="*/ 167388 h 1042965"/>
                  <a:gd name="connsiteX2" fmla="*/ 571502 w 1143001"/>
                  <a:gd name="connsiteY2" fmla="*/ 0 h 1042965"/>
                  <a:gd name="connsiteX3" fmla="*/ 975613 w 1143001"/>
                  <a:gd name="connsiteY3" fmla="*/ 167389 h 1042965"/>
                  <a:gd name="connsiteX4" fmla="*/ 1143001 w 1143001"/>
                  <a:gd name="connsiteY4" fmla="*/ 571501 h 1042965"/>
                  <a:gd name="connsiteX5" fmla="*/ 975612 w 1143001"/>
                  <a:gd name="connsiteY5" fmla="*/ 975613 h 1042965"/>
                  <a:gd name="connsiteX6" fmla="*/ 167388 w 1143001"/>
                  <a:gd name="connsiteY6" fmla="*/ 975612 h 1042965"/>
                  <a:gd name="connsiteX7" fmla="*/ 0 w 1143001"/>
                  <a:gd name="connsiteY7" fmla="*/ 571500 h 1042965"/>
                  <a:gd name="connsiteX8" fmla="*/ 1 w 1143001"/>
                  <a:gd name="connsiteY8" fmla="*/ 571499 h 1042965"/>
                  <a:gd name="connsiteX0" fmla="*/ 1 w 1143001"/>
                  <a:gd name="connsiteY0" fmla="*/ 571499 h 975613"/>
                  <a:gd name="connsiteX1" fmla="*/ 167390 w 1143001"/>
                  <a:gd name="connsiteY1" fmla="*/ 167388 h 975613"/>
                  <a:gd name="connsiteX2" fmla="*/ 571502 w 1143001"/>
                  <a:gd name="connsiteY2" fmla="*/ 0 h 975613"/>
                  <a:gd name="connsiteX3" fmla="*/ 975613 w 1143001"/>
                  <a:gd name="connsiteY3" fmla="*/ 167389 h 975613"/>
                  <a:gd name="connsiteX4" fmla="*/ 1143001 w 1143001"/>
                  <a:gd name="connsiteY4" fmla="*/ 571501 h 975613"/>
                  <a:gd name="connsiteX5" fmla="*/ 975612 w 1143001"/>
                  <a:gd name="connsiteY5" fmla="*/ 975613 h 975613"/>
                  <a:gd name="connsiteX6" fmla="*/ 167388 w 1143001"/>
                  <a:gd name="connsiteY6" fmla="*/ 975612 h 975613"/>
                  <a:gd name="connsiteX7" fmla="*/ 0 w 1143001"/>
                  <a:gd name="connsiteY7" fmla="*/ 571500 h 975613"/>
                  <a:gd name="connsiteX8" fmla="*/ 1 w 1143001"/>
                  <a:gd name="connsiteY8" fmla="*/ 571499 h 9756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43001" h="975613">
                    <a:moveTo>
                      <a:pt x="1" y="571499"/>
                    </a:moveTo>
                    <a:cubicBezTo>
                      <a:pt x="1" y="419928"/>
                      <a:pt x="60213" y="274564"/>
                      <a:pt x="167390" y="167388"/>
                    </a:cubicBezTo>
                    <a:cubicBezTo>
                      <a:pt x="274567" y="60211"/>
                      <a:pt x="419931" y="0"/>
                      <a:pt x="571502" y="0"/>
                    </a:cubicBezTo>
                    <a:cubicBezTo>
                      <a:pt x="723073" y="0"/>
                      <a:pt x="868437" y="60212"/>
                      <a:pt x="975613" y="167389"/>
                    </a:cubicBezTo>
                    <a:cubicBezTo>
                      <a:pt x="1082790" y="274566"/>
                      <a:pt x="1143001" y="419930"/>
                      <a:pt x="1143001" y="571501"/>
                    </a:cubicBezTo>
                    <a:cubicBezTo>
                      <a:pt x="1143001" y="723072"/>
                      <a:pt x="1138214" y="908261"/>
                      <a:pt x="975612" y="975613"/>
                    </a:cubicBezTo>
                    <a:lnTo>
                      <a:pt x="167388" y="975612"/>
                    </a:lnTo>
                    <a:cubicBezTo>
                      <a:pt x="60211" y="868435"/>
                      <a:pt x="0" y="723071"/>
                      <a:pt x="0" y="571500"/>
                    </a:cubicBezTo>
                    <a:lnTo>
                      <a:pt x="1" y="571499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/>
              </a:p>
            </p:txBody>
          </p:sp>
          <p:sp>
            <p:nvSpPr>
              <p:cNvPr id="8" name="Oval 10"/>
              <p:cNvSpPr/>
              <p:nvPr/>
            </p:nvSpPr>
            <p:spPr>
              <a:xfrm>
                <a:off x="2590799" y="5181600"/>
                <a:ext cx="914400" cy="914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/>
              </a:p>
            </p:txBody>
          </p:sp>
          <p:sp>
            <p:nvSpPr>
              <p:cNvPr id="9" name="Oval 11"/>
              <p:cNvSpPr/>
              <p:nvPr/>
            </p:nvSpPr>
            <p:spPr>
              <a:xfrm>
                <a:off x="838198" y="5791200"/>
                <a:ext cx="457200" cy="457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/>
              </a:p>
            </p:txBody>
          </p:sp>
          <p:sp>
            <p:nvSpPr>
              <p:cNvPr id="10" name="Oval 12"/>
              <p:cNvSpPr/>
              <p:nvPr/>
            </p:nvSpPr>
            <p:spPr>
              <a:xfrm>
                <a:off x="2362199" y="5943600"/>
                <a:ext cx="762000" cy="762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/>
              </a:p>
            </p:txBody>
          </p:sp>
          <p:sp>
            <p:nvSpPr>
              <p:cNvPr id="11" name="Oval 13"/>
              <p:cNvSpPr/>
              <p:nvPr/>
            </p:nvSpPr>
            <p:spPr>
              <a:xfrm>
                <a:off x="1676398" y="5626100"/>
                <a:ext cx="457200" cy="457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/>
              </a:p>
            </p:txBody>
          </p:sp>
          <p:sp>
            <p:nvSpPr>
              <p:cNvPr id="12" name="Oval 14"/>
              <p:cNvSpPr/>
              <p:nvPr/>
            </p:nvSpPr>
            <p:spPr>
              <a:xfrm>
                <a:off x="1981199" y="5334000"/>
                <a:ext cx="355600" cy="3556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/>
              </a:p>
            </p:txBody>
          </p:sp>
          <p:sp>
            <p:nvSpPr>
              <p:cNvPr id="13" name="Oval 15"/>
              <p:cNvSpPr/>
              <p:nvPr/>
            </p:nvSpPr>
            <p:spPr>
              <a:xfrm>
                <a:off x="1943099" y="5562600"/>
                <a:ext cx="431800" cy="4318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/>
              </a:p>
            </p:txBody>
          </p:sp>
          <p:sp>
            <p:nvSpPr>
              <p:cNvPr id="14" name="Oval 16"/>
              <p:cNvSpPr/>
              <p:nvPr/>
            </p:nvSpPr>
            <p:spPr>
              <a:xfrm>
                <a:off x="2362199" y="5029200"/>
                <a:ext cx="762000" cy="762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/>
              </a:p>
            </p:txBody>
          </p:sp>
          <p:sp>
            <p:nvSpPr>
              <p:cNvPr id="15" name="Oval 17"/>
              <p:cNvSpPr/>
              <p:nvPr/>
            </p:nvSpPr>
            <p:spPr>
              <a:xfrm>
                <a:off x="3009899" y="4419600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/>
              </a:p>
            </p:txBody>
          </p:sp>
          <p:sp>
            <p:nvSpPr>
              <p:cNvPr id="16" name="Oval 18"/>
              <p:cNvSpPr/>
              <p:nvPr/>
            </p:nvSpPr>
            <p:spPr>
              <a:xfrm>
                <a:off x="2971799" y="4648200"/>
                <a:ext cx="431800" cy="4318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/>
              </a:p>
            </p:txBody>
          </p:sp>
          <p:sp>
            <p:nvSpPr>
              <p:cNvPr id="17" name="Oval 19"/>
              <p:cNvSpPr/>
              <p:nvPr/>
            </p:nvSpPr>
            <p:spPr>
              <a:xfrm>
                <a:off x="3314699" y="4724400"/>
                <a:ext cx="203200" cy="203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/>
              </a:p>
            </p:txBody>
          </p:sp>
          <p:sp>
            <p:nvSpPr>
              <p:cNvPr id="18" name="Oval 20"/>
              <p:cNvSpPr/>
              <p:nvPr/>
            </p:nvSpPr>
            <p:spPr>
              <a:xfrm>
                <a:off x="3619499" y="5029200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/>
              </a:p>
            </p:txBody>
          </p:sp>
          <p:sp>
            <p:nvSpPr>
              <p:cNvPr id="19" name="Oval 21"/>
              <p:cNvSpPr/>
              <p:nvPr/>
            </p:nvSpPr>
            <p:spPr>
              <a:xfrm>
                <a:off x="1384298" y="54864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/>
              </a:p>
            </p:txBody>
          </p:sp>
          <p:sp>
            <p:nvSpPr>
              <p:cNvPr id="20" name="Oval 22"/>
              <p:cNvSpPr/>
              <p:nvPr/>
            </p:nvSpPr>
            <p:spPr>
              <a:xfrm>
                <a:off x="3505199" y="5257800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/>
              </a:p>
            </p:txBody>
          </p:sp>
          <p:sp>
            <p:nvSpPr>
              <p:cNvPr id="21" name="Oval 23"/>
              <p:cNvSpPr/>
              <p:nvPr/>
            </p:nvSpPr>
            <p:spPr>
              <a:xfrm>
                <a:off x="1295398" y="56642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/>
              </a:p>
            </p:txBody>
          </p:sp>
          <p:sp>
            <p:nvSpPr>
              <p:cNvPr id="22" name="Oval 24"/>
              <p:cNvSpPr/>
              <p:nvPr/>
            </p:nvSpPr>
            <p:spPr>
              <a:xfrm>
                <a:off x="1447798" y="5511800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/>
              </a:p>
            </p:txBody>
          </p:sp>
          <p:sp>
            <p:nvSpPr>
              <p:cNvPr id="23" name="Oval 25"/>
              <p:cNvSpPr/>
              <p:nvPr/>
            </p:nvSpPr>
            <p:spPr>
              <a:xfrm>
                <a:off x="1600198" y="54864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/>
              </a:p>
            </p:txBody>
          </p:sp>
          <p:sp>
            <p:nvSpPr>
              <p:cNvPr id="24" name="Oval 26"/>
              <p:cNvSpPr/>
              <p:nvPr/>
            </p:nvSpPr>
            <p:spPr>
              <a:xfrm>
                <a:off x="3352799" y="5943600"/>
                <a:ext cx="533400" cy="533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/>
              </a:p>
            </p:txBody>
          </p:sp>
          <p:sp>
            <p:nvSpPr>
              <p:cNvPr id="25" name="Freeform 27"/>
              <p:cNvSpPr/>
              <p:nvPr/>
            </p:nvSpPr>
            <p:spPr>
              <a:xfrm flipV="1">
                <a:off x="5486400" y="0"/>
                <a:ext cx="1143001" cy="976313"/>
              </a:xfrm>
              <a:custGeom>
                <a:avLst/>
                <a:gdLst>
                  <a:gd name="connsiteX0" fmla="*/ 0 w 1143000"/>
                  <a:gd name="connsiteY0" fmla="*/ 571500 h 1143000"/>
                  <a:gd name="connsiteX1" fmla="*/ 167389 w 1143000"/>
                  <a:gd name="connsiteY1" fmla="*/ 167389 h 1143000"/>
                  <a:gd name="connsiteX2" fmla="*/ 571501 w 1143000"/>
                  <a:gd name="connsiteY2" fmla="*/ 1 h 1143000"/>
                  <a:gd name="connsiteX3" fmla="*/ 975612 w 1143000"/>
                  <a:gd name="connsiteY3" fmla="*/ 167390 h 1143000"/>
                  <a:gd name="connsiteX4" fmla="*/ 1143000 w 1143000"/>
                  <a:gd name="connsiteY4" fmla="*/ 571502 h 1143000"/>
                  <a:gd name="connsiteX5" fmla="*/ 975611 w 1143000"/>
                  <a:gd name="connsiteY5" fmla="*/ 975614 h 1143000"/>
                  <a:gd name="connsiteX6" fmla="*/ 571499 w 1143000"/>
                  <a:gd name="connsiteY6" fmla="*/ 1143002 h 1143000"/>
                  <a:gd name="connsiteX7" fmla="*/ 167387 w 1143000"/>
                  <a:gd name="connsiteY7" fmla="*/ 975613 h 1143000"/>
                  <a:gd name="connsiteX8" fmla="*/ -1 w 1143000"/>
                  <a:gd name="connsiteY8" fmla="*/ 571501 h 1143000"/>
                  <a:gd name="connsiteX9" fmla="*/ 0 w 1143000"/>
                  <a:gd name="connsiteY9" fmla="*/ 571500 h 1143000"/>
                  <a:gd name="connsiteX0" fmla="*/ 1 w 1143001"/>
                  <a:gd name="connsiteY0" fmla="*/ 571499 h 1042965"/>
                  <a:gd name="connsiteX1" fmla="*/ 167390 w 1143001"/>
                  <a:gd name="connsiteY1" fmla="*/ 167388 h 1042965"/>
                  <a:gd name="connsiteX2" fmla="*/ 571502 w 1143001"/>
                  <a:gd name="connsiteY2" fmla="*/ 0 h 1042965"/>
                  <a:gd name="connsiteX3" fmla="*/ 975613 w 1143001"/>
                  <a:gd name="connsiteY3" fmla="*/ 167389 h 1042965"/>
                  <a:gd name="connsiteX4" fmla="*/ 1143001 w 1143001"/>
                  <a:gd name="connsiteY4" fmla="*/ 571501 h 1042965"/>
                  <a:gd name="connsiteX5" fmla="*/ 975612 w 1143001"/>
                  <a:gd name="connsiteY5" fmla="*/ 975613 h 1042965"/>
                  <a:gd name="connsiteX6" fmla="*/ 167388 w 1143001"/>
                  <a:gd name="connsiteY6" fmla="*/ 975612 h 1042965"/>
                  <a:gd name="connsiteX7" fmla="*/ 0 w 1143001"/>
                  <a:gd name="connsiteY7" fmla="*/ 571500 h 1042965"/>
                  <a:gd name="connsiteX8" fmla="*/ 1 w 1143001"/>
                  <a:gd name="connsiteY8" fmla="*/ 571499 h 1042965"/>
                  <a:gd name="connsiteX0" fmla="*/ 1 w 1143001"/>
                  <a:gd name="connsiteY0" fmla="*/ 571499 h 975613"/>
                  <a:gd name="connsiteX1" fmla="*/ 167390 w 1143001"/>
                  <a:gd name="connsiteY1" fmla="*/ 167388 h 975613"/>
                  <a:gd name="connsiteX2" fmla="*/ 571502 w 1143001"/>
                  <a:gd name="connsiteY2" fmla="*/ 0 h 975613"/>
                  <a:gd name="connsiteX3" fmla="*/ 975613 w 1143001"/>
                  <a:gd name="connsiteY3" fmla="*/ 167389 h 975613"/>
                  <a:gd name="connsiteX4" fmla="*/ 1143001 w 1143001"/>
                  <a:gd name="connsiteY4" fmla="*/ 571501 h 975613"/>
                  <a:gd name="connsiteX5" fmla="*/ 975612 w 1143001"/>
                  <a:gd name="connsiteY5" fmla="*/ 975613 h 975613"/>
                  <a:gd name="connsiteX6" fmla="*/ 167388 w 1143001"/>
                  <a:gd name="connsiteY6" fmla="*/ 975612 h 975613"/>
                  <a:gd name="connsiteX7" fmla="*/ 0 w 1143001"/>
                  <a:gd name="connsiteY7" fmla="*/ 571500 h 975613"/>
                  <a:gd name="connsiteX8" fmla="*/ 1 w 1143001"/>
                  <a:gd name="connsiteY8" fmla="*/ 571499 h 9756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43001" h="975613">
                    <a:moveTo>
                      <a:pt x="1" y="571499"/>
                    </a:moveTo>
                    <a:cubicBezTo>
                      <a:pt x="1" y="419928"/>
                      <a:pt x="60213" y="274564"/>
                      <a:pt x="167390" y="167388"/>
                    </a:cubicBezTo>
                    <a:cubicBezTo>
                      <a:pt x="274567" y="60211"/>
                      <a:pt x="419931" y="0"/>
                      <a:pt x="571502" y="0"/>
                    </a:cubicBezTo>
                    <a:cubicBezTo>
                      <a:pt x="723073" y="0"/>
                      <a:pt x="868437" y="60212"/>
                      <a:pt x="975613" y="167389"/>
                    </a:cubicBezTo>
                    <a:cubicBezTo>
                      <a:pt x="1082790" y="274566"/>
                      <a:pt x="1143001" y="419930"/>
                      <a:pt x="1143001" y="571501"/>
                    </a:cubicBezTo>
                    <a:cubicBezTo>
                      <a:pt x="1143001" y="723072"/>
                      <a:pt x="1138214" y="908261"/>
                      <a:pt x="975612" y="975613"/>
                    </a:cubicBezTo>
                    <a:lnTo>
                      <a:pt x="167388" y="975612"/>
                    </a:lnTo>
                    <a:cubicBezTo>
                      <a:pt x="60211" y="868435"/>
                      <a:pt x="0" y="723071"/>
                      <a:pt x="0" y="571500"/>
                    </a:cubicBezTo>
                    <a:lnTo>
                      <a:pt x="1" y="571499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/>
              </a:p>
            </p:txBody>
          </p:sp>
          <p:sp>
            <p:nvSpPr>
              <p:cNvPr id="26" name="Oval 28"/>
              <p:cNvSpPr/>
              <p:nvPr/>
            </p:nvSpPr>
            <p:spPr>
              <a:xfrm flipV="1">
                <a:off x="7391401" y="760413"/>
                <a:ext cx="914400" cy="9144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/>
              </a:p>
            </p:txBody>
          </p:sp>
          <p:sp>
            <p:nvSpPr>
              <p:cNvPr id="27" name="Oval 29"/>
              <p:cNvSpPr/>
              <p:nvPr/>
            </p:nvSpPr>
            <p:spPr>
              <a:xfrm flipV="1">
                <a:off x="5638800" y="608013"/>
                <a:ext cx="457200" cy="457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/>
              </a:p>
            </p:txBody>
          </p:sp>
          <p:sp>
            <p:nvSpPr>
              <p:cNvPr id="28" name="Oval 30"/>
              <p:cNvSpPr/>
              <p:nvPr/>
            </p:nvSpPr>
            <p:spPr>
              <a:xfrm flipV="1">
                <a:off x="7162801" y="150813"/>
                <a:ext cx="762000" cy="762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/>
              </a:p>
            </p:txBody>
          </p:sp>
          <p:sp>
            <p:nvSpPr>
              <p:cNvPr id="29" name="Oval 31"/>
              <p:cNvSpPr/>
              <p:nvPr/>
            </p:nvSpPr>
            <p:spPr>
              <a:xfrm flipV="1">
                <a:off x="6477001" y="773113"/>
                <a:ext cx="457200" cy="457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/>
              </a:p>
            </p:txBody>
          </p:sp>
          <p:sp>
            <p:nvSpPr>
              <p:cNvPr id="30" name="Oval 32"/>
              <p:cNvSpPr/>
              <p:nvPr/>
            </p:nvSpPr>
            <p:spPr>
              <a:xfrm flipV="1">
                <a:off x="6781801" y="1166813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/>
              </a:p>
            </p:txBody>
          </p:sp>
          <p:sp>
            <p:nvSpPr>
              <p:cNvPr id="31" name="Oval 33"/>
              <p:cNvSpPr/>
              <p:nvPr/>
            </p:nvSpPr>
            <p:spPr>
              <a:xfrm flipV="1">
                <a:off x="6743701" y="862013"/>
                <a:ext cx="431800" cy="4318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/>
              </a:p>
            </p:txBody>
          </p:sp>
          <p:sp>
            <p:nvSpPr>
              <p:cNvPr id="32" name="Oval 34"/>
              <p:cNvSpPr/>
              <p:nvPr/>
            </p:nvSpPr>
            <p:spPr>
              <a:xfrm flipV="1">
                <a:off x="7162801" y="1065213"/>
                <a:ext cx="762000" cy="762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/>
              </a:p>
            </p:txBody>
          </p:sp>
          <p:sp>
            <p:nvSpPr>
              <p:cNvPr id="33" name="Oval 35"/>
              <p:cNvSpPr/>
              <p:nvPr/>
            </p:nvSpPr>
            <p:spPr>
              <a:xfrm flipV="1">
                <a:off x="7810502" y="2081213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/>
              </a:p>
            </p:txBody>
          </p:sp>
          <p:sp>
            <p:nvSpPr>
              <p:cNvPr id="34" name="Oval 36"/>
              <p:cNvSpPr/>
              <p:nvPr/>
            </p:nvSpPr>
            <p:spPr>
              <a:xfrm flipV="1">
                <a:off x="7772402" y="1776413"/>
                <a:ext cx="431800" cy="4318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/>
              </a:p>
            </p:txBody>
          </p:sp>
          <p:sp>
            <p:nvSpPr>
              <p:cNvPr id="35" name="Oval 37"/>
              <p:cNvSpPr/>
              <p:nvPr/>
            </p:nvSpPr>
            <p:spPr>
              <a:xfrm flipV="1">
                <a:off x="8115302" y="1928813"/>
                <a:ext cx="203200" cy="203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/>
              </a:p>
            </p:txBody>
          </p:sp>
          <p:sp>
            <p:nvSpPr>
              <p:cNvPr id="36" name="Oval 38"/>
              <p:cNvSpPr/>
              <p:nvPr/>
            </p:nvSpPr>
            <p:spPr>
              <a:xfrm flipV="1">
                <a:off x="8420102" y="1624013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/>
              </a:p>
            </p:txBody>
          </p:sp>
          <p:sp>
            <p:nvSpPr>
              <p:cNvPr id="37" name="Oval 39"/>
              <p:cNvSpPr/>
              <p:nvPr/>
            </p:nvSpPr>
            <p:spPr>
              <a:xfrm flipV="1">
                <a:off x="6184901" y="1243013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/>
              </a:p>
            </p:txBody>
          </p:sp>
          <p:sp>
            <p:nvSpPr>
              <p:cNvPr id="38" name="Oval 40"/>
              <p:cNvSpPr/>
              <p:nvPr/>
            </p:nvSpPr>
            <p:spPr>
              <a:xfrm flipV="1">
                <a:off x="8305802" y="1395413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/>
              </a:p>
            </p:txBody>
          </p:sp>
          <p:sp>
            <p:nvSpPr>
              <p:cNvPr id="39" name="Oval 41"/>
              <p:cNvSpPr/>
              <p:nvPr/>
            </p:nvSpPr>
            <p:spPr>
              <a:xfrm flipV="1">
                <a:off x="6096001" y="1065213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/>
              </a:p>
            </p:txBody>
          </p:sp>
          <p:sp>
            <p:nvSpPr>
              <p:cNvPr id="40" name="Oval 42"/>
              <p:cNvSpPr/>
              <p:nvPr/>
            </p:nvSpPr>
            <p:spPr>
              <a:xfrm flipV="1">
                <a:off x="6248401" y="1217613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/>
              </a:p>
            </p:txBody>
          </p:sp>
          <p:sp>
            <p:nvSpPr>
              <p:cNvPr id="41" name="Oval 43"/>
              <p:cNvSpPr/>
              <p:nvPr/>
            </p:nvSpPr>
            <p:spPr>
              <a:xfrm flipV="1">
                <a:off x="6400801" y="1243013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/>
              </a:p>
            </p:txBody>
          </p:sp>
          <p:sp>
            <p:nvSpPr>
              <p:cNvPr id="42" name="Oval 44"/>
              <p:cNvSpPr/>
              <p:nvPr/>
            </p:nvSpPr>
            <p:spPr>
              <a:xfrm flipV="1">
                <a:off x="8153402" y="379413"/>
                <a:ext cx="533400" cy="533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/>
              </a:p>
            </p:txBody>
          </p:sp>
        </p:grpSp>
      </p:grpSp>
      <p:sp>
        <p:nvSpPr>
          <p:cNvPr id="43" name="Oval 45"/>
          <p:cNvSpPr/>
          <p:nvPr/>
        </p:nvSpPr>
        <p:spPr>
          <a:xfrm>
            <a:off x="8636000" y="6589713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44" name="Oval 46"/>
          <p:cNvSpPr/>
          <p:nvPr/>
        </p:nvSpPr>
        <p:spPr>
          <a:xfrm>
            <a:off x="8788400" y="6589713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45" name="Oval 47"/>
          <p:cNvSpPr/>
          <p:nvPr/>
        </p:nvSpPr>
        <p:spPr>
          <a:xfrm>
            <a:off x="8940800" y="6589713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447800"/>
            <a:ext cx="7086600" cy="1470025"/>
          </a:xfrm>
        </p:spPr>
        <p:txBody>
          <a:bodyPr/>
          <a:lstStyle>
            <a:lvl1pPr algn="r">
              <a:defRPr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352800" y="2946400"/>
            <a:ext cx="4432300" cy="1752600"/>
          </a:xfrm>
        </p:spPr>
        <p:txBody>
          <a:bodyPr anchor="ctr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/>
          </a:p>
        </p:txBody>
      </p:sp>
      <p:sp>
        <p:nvSpPr>
          <p:cNvPr id="46" name="Date Placeholder 3"/>
          <p:cNvSpPr>
            <a:spLocks noGrp="1"/>
          </p:cNvSpPr>
          <p:nvPr>
            <p:ph type="dt" sz="half" idx="10"/>
          </p:nvPr>
        </p:nvSpPr>
        <p:spPr>
          <a:xfrm>
            <a:off x="6477000" y="6521450"/>
            <a:ext cx="2133600" cy="260350"/>
          </a:xfrm>
        </p:spPr>
        <p:txBody>
          <a:bodyPr/>
          <a:lstStyle>
            <a:lvl1pPr algn="r"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8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34400" y="6292850"/>
            <a:ext cx="609600" cy="260350"/>
          </a:xfrm>
        </p:spPr>
        <p:txBody>
          <a:bodyPr/>
          <a:lstStyle>
            <a:lvl1pPr algn="ctr">
              <a:defRPr smtClean="0"/>
            </a:lvl1pPr>
          </a:lstStyle>
          <a:p>
            <a:pPr>
              <a:defRPr/>
            </a:pPr>
            <a:fld id="{DB2D43A3-C0B4-4065-B83B-1F714E4CFA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utoUpdateAnimBg="0"/>
      <p:bldP spid="3" grpId="0" build="p" autoUpdateAnimBg="0"/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obj" preserve="1">
  <p:cSld name="Nadpis a obsah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58"/>
          <p:cNvSpPr/>
          <p:nvPr/>
        </p:nvSpPr>
        <p:spPr>
          <a:xfrm>
            <a:off x="685800" y="152400"/>
            <a:ext cx="914400" cy="9144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5" name="Oval 61"/>
          <p:cNvSpPr/>
          <p:nvPr/>
        </p:nvSpPr>
        <p:spPr>
          <a:xfrm>
            <a:off x="381000" y="1206500"/>
            <a:ext cx="457200" cy="457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6" name="Oval 62"/>
          <p:cNvSpPr/>
          <p:nvPr/>
        </p:nvSpPr>
        <p:spPr>
          <a:xfrm>
            <a:off x="685800" y="914400"/>
            <a:ext cx="355600" cy="3556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7" name="Oval 63"/>
          <p:cNvSpPr/>
          <p:nvPr/>
        </p:nvSpPr>
        <p:spPr>
          <a:xfrm>
            <a:off x="647700" y="11430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8" name="Oval 64"/>
          <p:cNvSpPr/>
          <p:nvPr/>
        </p:nvSpPr>
        <p:spPr>
          <a:xfrm>
            <a:off x="457200" y="0"/>
            <a:ext cx="762000" cy="762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9" name="Oval 65"/>
          <p:cNvSpPr/>
          <p:nvPr/>
        </p:nvSpPr>
        <p:spPr>
          <a:xfrm>
            <a:off x="1714500" y="0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10" name="Oval 66"/>
          <p:cNvSpPr/>
          <p:nvPr/>
        </p:nvSpPr>
        <p:spPr>
          <a:xfrm>
            <a:off x="1676400" y="2286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11" name="Oval 67"/>
          <p:cNvSpPr/>
          <p:nvPr/>
        </p:nvSpPr>
        <p:spPr>
          <a:xfrm>
            <a:off x="2019300" y="304800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12" name="Oval 68"/>
          <p:cNvSpPr/>
          <p:nvPr/>
        </p:nvSpPr>
        <p:spPr>
          <a:xfrm>
            <a:off x="1028700" y="15240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13" name="Oval 69"/>
          <p:cNvSpPr/>
          <p:nvPr/>
        </p:nvSpPr>
        <p:spPr>
          <a:xfrm>
            <a:off x="889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14" name="Oval 70"/>
          <p:cNvSpPr/>
          <p:nvPr/>
        </p:nvSpPr>
        <p:spPr>
          <a:xfrm>
            <a:off x="914400" y="17526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15" name="Oval 71"/>
          <p:cNvSpPr/>
          <p:nvPr/>
        </p:nvSpPr>
        <p:spPr>
          <a:xfrm>
            <a:off x="0" y="12446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16" name="Oval 72"/>
          <p:cNvSpPr/>
          <p:nvPr/>
        </p:nvSpPr>
        <p:spPr>
          <a:xfrm>
            <a:off x="152400" y="1092200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17" name="Oval 73"/>
          <p:cNvSpPr/>
          <p:nvPr/>
        </p:nvSpPr>
        <p:spPr>
          <a:xfrm>
            <a:off x="3048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18" name="Oval 76"/>
          <p:cNvSpPr/>
          <p:nvPr/>
        </p:nvSpPr>
        <p:spPr>
          <a:xfrm rot="6197586" flipV="1">
            <a:off x="7932738" y="5568950"/>
            <a:ext cx="914400" cy="9144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19" name="Oval 79"/>
          <p:cNvSpPr/>
          <p:nvPr/>
        </p:nvSpPr>
        <p:spPr>
          <a:xfrm rot="6197586" flipV="1">
            <a:off x="8634413" y="4733925"/>
            <a:ext cx="457200" cy="457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20" name="Oval 80"/>
          <p:cNvSpPr/>
          <p:nvPr/>
        </p:nvSpPr>
        <p:spPr>
          <a:xfrm rot="6197586" flipV="1">
            <a:off x="8293100" y="4953000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21" name="Oval 81"/>
          <p:cNvSpPr/>
          <p:nvPr/>
        </p:nvSpPr>
        <p:spPr>
          <a:xfrm rot="6197586" flipV="1">
            <a:off x="8513763" y="4976813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22" name="Oval 82"/>
          <p:cNvSpPr/>
          <p:nvPr/>
        </p:nvSpPr>
        <p:spPr>
          <a:xfrm rot="6197586" flipV="1">
            <a:off x="7856538" y="5295900"/>
            <a:ext cx="762000" cy="762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23" name="Oval 83"/>
          <p:cNvSpPr/>
          <p:nvPr/>
        </p:nvSpPr>
        <p:spPr>
          <a:xfrm rot="6197586" flipV="1">
            <a:off x="200025" y="5915025"/>
            <a:ext cx="215900" cy="2159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24" name="Oval 84"/>
          <p:cNvSpPr/>
          <p:nvPr/>
        </p:nvSpPr>
        <p:spPr>
          <a:xfrm rot="6197586" flipV="1">
            <a:off x="7388225" y="5767388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25" name="Oval 85"/>
          <p:cNvSpPr/>
          <p:nvPr/>
        </p:nvSpPr>
        <p:spPr>
          <a:xfrm rot="6197586" flipV="1">
            <a:off x="7412038" y="6096000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26" name="Oval 86"/>
          <p:cNvSpPr/>
          <p:nvPr/>
        </p:nvSpPr>
        <p:spPr>
          <a:xfrm rot="6197586" flipV="1">
            <a:off x="7639050" y="6462713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27" name="Oval 87"/>
          <p:cNvSpPr/>
          <p:nvPr/>
        </p:nvSpPr>
        <p:spPr>
          <a:xfrm rot="6197586" flipV="1">
            <a:off x="8607425" y="4384675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28" name="Oval 88"/>
          <p:cNvSpPr/>
          <p:nvPr/>
        </p:nvSpPr>
        <p:spPr>
          <a:xfrm rot="6197586" flipV="1">
            <a:off x="7888288" y="6403975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29" name="Oval 89"/>
          <p:cNvSpPr/>
          <p:nvPr/>
        </p:nvSpPr>
        <p:spPr>
          <a:xfrm rot="6197586" flipV="1">
            <a:off x="8801100" y="4338638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30" name="Oval 90"/>
          <p:cNvSpPr/>
          <p:nvPr/>
        </p:nvSpPr>
        <p:spPr>
          <a:xfrm rot="6197586" flipV="1">
            <a:off x="8616950" y="4451350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31" name="Oval 91"/>
          <p:cNvSpPr/>
          <p:nvPr/>
        </p:nvSpPr>
        <p:spPr>
          <a:xfrm rot="6197586" flipV="1">
            <a:off x="8558213" y="4594225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32" name="Oval 94"/>
          <p:cNvSpPr/>
          <p:nvPr/>
        </p:nvSpPr>
        <p:spPr>
          <a:xfrm rot="6197586" flipV="1">
            <a:off x="242888" y="624205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33" name="Oval 95"/>
          <p:cNvSpPr/>
          <p:nvPr/>
        </p:nvSpPr>
        <p:spPr>
          <a:xfrm rot="6197586" flipV="1">
            <a:off x="436563" y="6196013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34" name="Oval 96"/>
          <p:cNvSpPr/>
          <p:nvPr/>
        </p:nvSpPr>
        <p:spPr>
          <a:xfrm rot="6197586" flipV="1">
            <a:off x="254000" y="6308725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35" name="Oval 97"/>
          <p:cNvSpPr/>
          <p:nvPr/>
        </p:nvSpPr>
        <p:spPr>
          <a:xfrm rot="6197586" flipV="1">
            <a:off x="193675" y="64516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36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D996D-3114-40EF-8CDD-B08F2646E7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utoUpdateAnimBg="0"/>
      <p:bldP spid="3" grpId="0" build="p" autoUpdateAnimBg="0"/>
    </p:bld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6"/>
          <p:cNvGrpSpPr>
            <a:grpSpLocks/>
          </p:cNvGrpSpPr>
          <p:nvPr/>
        </p:nvGrpSpPr>
        <p:grpSpPr bwMode="auto">
          <a:xfrm>
            <a:off x="4592638" y="2133600"/>
            <a:ext cx="3865562" cy="4171950"/>
            <a:chOff x="0" y="0"/>
            <a:chExt cx="1600200" cy="1727200"/>
          </a:xfrm>
        </p:grpSpPr>
        <p:sp>
          <p:nvSpPr>
            <p:cNvPr id="5" name="Oval 7"/>
            <p:cNvSpPr/>
            <p:nvPr/>
          </p:nvSpPr>
          <p:spPr>
            <a:xfrm>
              <a:off x="686082" y="152477"/>
              <a:ext cx="914118" cy="914207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/>
            </a:p>
          </p:txBody>
        </p:sp>
        <p:sp>
          <p:nvSpPr>
            <p:cNvPr id="6" name="Oval 8"/>
            <p:cNvSpPr/>
            <p:nvPr/>
          </p:nvSpPr>
          <p:spPr>
            <a:xfrm>
              <a:off x="381157" y="1206674"/>
              <a:ext cx="456730" cy="45677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/>
            </a:p>
          </p:txBody>
        </p:sp>
        <p:sp>
          <p:nvSpPr>
            <p:cNvPr id="7" name="Oval 9"/>
            <p:cNvSpPr/>
            <p:nvPr/>
          </p:nvSpPr>
          <p:spPr>
            <a:xfrm>
              <a:off x="686082" y="914207"/>
              <a:ext cx="355527" cy="355561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/>
            </a:p>
          </p:txBody>
        </p:sp>
        <p:sp>
          <p:nvSpPr>
            <p:cNvPr id="8" name="Oval 10"/>
            <p:cNvSpPr/>
            <p:nvPr/>
          </p:nvSpPr>
          <p:spPr>
            <a:xfrm>
              <a:off x="647966" y="1142923"/>
              <a:ext cx="431758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/>
            </a:p>
          </p:txBody>
        </p:sp>
        <p:sp>
          <p:nvSpPr>
            <p:cNvPr id="9" name="Oval 11"/>
            <p:cNvSpPr/>
            <p:nvPr/>
          </p:nvSpPr>
          <p:spPr>
            <a:xfrm>
              <a:off x="457388" y="0"/>
              <a:ext cx="761656" cy="76173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/>
            </a:p>
          </p:txBody>
        </p:sp>
        <p:sp>
          <p:nvSpPr>
            <p:cNvPr id="10" name="Oval 15"/>
            <p:cNvSpPr/>
            <p:nvPr/>
          </p:nvSpPr>
          <p:spPr>
            <a:xfrm>
              <a:off x="1028465" y="1524116"/>
              <a:ext cx="203722" cy="203084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/>
            </a:p>
          </p:txBody>
        </p:sp>
        <p:sp>
          <p:nvSpPr>
            <p:cNvPr id="11" name="Oval 16"/>
            <p:cNvSpPr/>
            <p:nvPr/>
          </p:nvSpPr>
          <p:spPr>
            <a:xfrm>
              <a:off x="88717" y="1066684"/>
              <a:ext cx="127490" cy="12684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/>
            </a:p>
          </p:txBody>
        </p:sp>
        <p:sp>
          <p:nvSpPr>
            <p:cNvPr id="12" name="Oval 18"/>
            <p:cNvSpPr/>
            <p:nvPr/>
          </p:nvSpPr>
          <p:spPr>
            <a:xfrm>
              <a:off x="0" y="1244793"/>
              <a:ext cx="126833" cy="126846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/>
            </a:p>
          </p:txBody>
        </p:sp>
        <p:sp>
          <p:nvSpPr>
            <p:cNvPr id="13" name="Oval 19"/>
            <p:cNvSpPr/>
            <p:nvPr/>
          </p:nvSpPr>
          <p:spPr>
            <a:xfrm>
              <a:off x="152463" y="1092316"/>
              <a:ext cx="126833" cy="126846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/>
            </a:p>
          </p:txBody>
        </p:sp>
        <p:sp>
          <p:nvSpPr>
            <p:cNvPr id="14" name="Oval 20"/>
            <p:cNvSpPr/>
            <p:nvPr/>
          </p:nvSpPr>
          <p:spPr>
            <a:xfrm>
              <a:off x="304925" y="1066684"/>
              <a:ext cx="126833" cy="12684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/>
            </a:p>
          </p:txBody>
        </p:sp>
      </p:grpSp>
      <p:grpSp>
        <p:nvGrpSpPr>
          <p:cNvPr id="15" name="Group 32"/>
          <p:cNvGrpSpPr>
            <a:grpSpLocks/>
          </p:cNvGrpSpPr>
          <p:nvPr/>
        </p:nvGrpSpPr>
        <p:grpSpPr bwMode="auto">
          <a:xfrm>
            <a:off x="609600" y="990600"/>
            <a:ext cx="1179513" cy="1357313"/>
            <a:chOff x="266700" y="914400"/>
            <a:chExt cx="1179761" cy="1356814"/>
          </a:xfrm>
        </p:grpSpPr>
        <p:sp>
          <p:nvSpPr>
            <p:cNvPr id="16" name="Oval 22"/>
            <p:cNvSpPr/>
            <p:nvPr/>
          </p:nvSpPr>
          <p:spPr>
            <a:xfrm>
              <a:off x="555686" y="1380953"/>
              <a:ext cx="890775" cy="890261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/>
            </a:p>
          </p:txBody>
        </p:sp>
        <p:sp>
          <p:nvSpPr>
            <p:cNvPr id="17" name="Oval 25"/>
            <p:cNvSpPr/>
            <p:nvPr/>
          </p:nvSpPr>
          <p:spPr>
            <a:xfrm flipV="1">
              <a:off x="304808" y="1219088"/>
              <a:ext cx="355675" cy="35546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/>
            </a:p>
          </p:txBody>
        </p:sp>
        <p:sp>
          <p:nvSpPr>
            <p:cNvPr id="18" name="Oval 26"/>
            <p:cNvSpPr/>
            <p:nvPr/>
          </p:nvSpPr>
          <p:spPr>
            <a:xfrm flipV="1">
              <a:off x="266700" y="914400"/>
              <a:ext cx="431891" cy="431641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/>
            </a:p>
          </p:txBody>
        </p:sp>
        <p:sp>
          <p:nvSpPr>
            <p:cNvPr id="19" name="Oval 27"/>
            <p:cNvSpPr/>
            <p:nvPr/>
          </p:nvSpPr>
          <p:spPr>
            <a:xfrm flipV="1">
              <a:off x="609672" y="1066744"/>
              <a:ext cx="203243" cy="203125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/>
            </a:p>
          </p:txBody>
        </p: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4400" y="2590800"/>
            <a:ext cx="1905000" cy="1905000"/>
          </a:xfrm>
          <a:prstGeom prst="ellipse">
            <a:avLst/>
          </a:prstGeom>
          <a:solidFill>
            <a:schemeClr val="tx2"/>
          </a:solidFill>
        </p:spPr>
        <p:txBody>
          <a:bodyPr anchor="ctr"/>
          <a:lstStyle>
            <a:lvl1pPr marL="0" indent="0" algn="ctr">
              <a:buNone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0" y="1143000"/>
            <a:ext cx="7086600" cy="1472184"/>
          </a:xfrm>
        </p:spPr>
        <p:txBody>
          <a:bodyPr anchorCtr="0"/>
          <a:lstStyle>
            <a:lvl1pPr algn="l">
              <a:defRPr sz="3600" b="0" cap="none" baseline="0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2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DF1400-9C6B-4C6F-825A-F2AA38339C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utoUpdateAnimBg="0"/>
      <p:bldP spid="2" grpId="0" autoUpdateAnimBg="0"/>
    </p:bld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val 58"/>
          <p:cNvSpPr/>
          <p:nvPr/>
        </p:nvSpPr>
        <p:spPr>
          <a:xfrm>
            <a:off x="685800" y="152400"/>
            <a:ext cx="914400" cy="9144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6" name="Oval 61"/>
          <p:cNvSpPr/>
          <p:nvPr/>
        </p:nvSpPr>
        <p:spPr>
          <a:xfrm>
            <a:off x="381000" y="1206500"/>
            <a:ext cx="457200" cy="457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7" name="Oval 62"/>
          <p:cNvSpPr/>
          <p:nvPr/>
        </p:nvSpPr>
        <p:spPr>
          <a:xfrm>
            <a:off x="685800" y="914400"/>
            <a:ext cx="355600" cy="3556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8" name="Oval 63"/>
          <p:cNvSpPr/>
          <p:nvPr/>
        </p:nvSpPr>
        <p:spPr>
          <a:xfrm>
            <a:off x="647700" y="11430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9" name="Oval 64"/>
          <p:cNvSpPr/>
          <p:nvPr/>
        </p:nvSpPr>
        <p:spPr>
          <a:xfrm>
            <a:off x="457200" y="0"/>
            <a:ext cx="762000" cy="762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10" name="Oval 65"/>
          <p:cNvSpPr/>
          <p:nvPr/>
        </p:nvSpPr>
        <p:spPr>
          <a:xfrm>
            <a:off x="1714500" y="0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11" name="Oval 66"/>
          <p:cNvSpPr/>
          <p:nvPr/>
        </p:nvSpPr>
        <p:spPr>
          <a:xfrm>
            <a:off x="1676400" y="2286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12" name="Oval 67"/>
          <p:cNvSpPr/>
          <p:nvPr/>
        </p:nvSpPr>
        <p:spPr>
          <a:xfrm>
            <a:off x="2019300" y="304800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13" name="Oval 68"/>
          <p:cNvSpPr/>
          <p:nvPr/>
        </p:nvSpPr>
        <p:spPr>
          <a:xfrm>
            <a:off x="1028700" y="15240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14" name="Oval 69"/>
          <p:cNvSpPr/>
          <p:nvPr/>
        </p:nvSpPr>
        <p:spPr>
          <a:xfrm>
            <a:off x="889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15" name="Oval 70"/>
          <p:cNvSpPr/>
          <p:nvPr/>
        </p:nvSpPr>
        <p:spPr>
          <a:xfrm>
            <a:off x="914400" y="17526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16" name="Oval 71"/>
          <p:cNvSpPr/>
          <p:nvPr/>
        </p:nvSpPr>
        <p:spPr>
          <a:xfrm>
            <a:off x="0" y="12446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17" name="Oval 72"/>
          <p:cNvSpPr/>
          <p:nvPr/>
        </p:nvSpPr>
        <p:spPr>
          <a:xfrm>
            <a:off x="152400" y="1092200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18" name="Oval 73"/>
          <p:cNvSpPr/>
          <p:nvPr/>
        </p:nvSpPr>
        <p:spPr>
          <a:xfrm>
            <a:off x="3048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19" name="Oval 76"/>
          <p:cNvSpPr/>
          <p:nvPr/>
        </p:nvSpPr>
        <p:spPr>
          <a:xfrm rot="6197586" flipV="1">
            <a:off x="7932738" y="5568950"/>
            <a:ext cx="914400" cy="9144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20" name="Oval 79"/>
          <p:cNvSpPr/>
          <p:nvPr/>
        </p:nvSpPr>
        <p:spPr>
          <a:xfrm rot="6197586" flipV="1">
            <a:off x="8634413" y="4733925"/>
            <a:ext cx="457200" cy="457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21" name="Oval 80"/>
          <p:cNvSpPr/>
          <p:nvPr/>
        </p:nvSpPr>
        <p:spPr>
          <a:xfrm rot="6197586" flipV="1">
            <a:off x="8293100" y="4953000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22" name="Oval 81"/>
          <p:cNvSpPr/>
          <p:nvPr/>
        </p:nvSpPr>
        <p:spPr>
          <a:xfrm rot="6197586" flipV="1">
            <a:off x="8513763" y="4976813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23" name="Oval 82"/>
          <p:cNvSpPr/>
          <p:nvPr/>
        </p:nvSpPr>
        <p:spPr>
          <a:xfrm rot="6197586" flipV="1">
            <a:off x="7856538" y="5295900"/>
            <a:ext cx="762000" cy="762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24" name="Oval 83"/>
          <p:cNvSpPr/>
          <p:nvPr/>
        </p:nvSpPr>
        <p:spPr>
          <a:xfrm rot="6197586" flipV="1">
            <a:off x="200025" y="5915025"/>
            <a:ext cx="215900" cy="2159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25" name="Oval 84"/>
          <p:cNvSpPr/>
          <p:nvPr/>
        </p:nvSpPr>
        <p:spPr>
          <a:xfrm rot="6197586" flipV="1">
            <a:off x="7388225" y="5767388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26" name="Oval 85"/>
          <p:cNvSpPr/>
          <p:nvPr/>
        </p:nvSpPr>
        <p:spPr>
          <a:xfrm rot="6197586" flipV="1">
            <a:off x="7412038" y="6096000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27" name="Oval 86"/>
          <p:cNvSpPr/>
          <p:nvPr/>
        </p:nvSpPr>
        <p:spPr>
          <a:xfrm rot="6197586" flipV="1">
            <a:off x="7639050" y="6462713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28" name="Oval 87"/>
          <p:cNvSpPr/>
          <p:nvPr/>
        </p:nvSpPr>
        <p:spPr>
          <a:xfrm rot="6197586" flipV="1">
            <a:off x="8607425" y="4384675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29" name="Oval 88"/>
          <p:cNvSpPr/>
          <p:nvPr/>
        </p:nvSpPr>
        <p:spPr>
          <a:xfrm rot="6197586" flipV="1">
            <a:off x="7888288" y="6403975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30" name="Oval 89"/>
          <p:cNvSpPr/>
          <p:nvPr/>
        </p:nvSpPr>
        <p:spPr>
          <a:xfrm rot="6197586" flipV="1">
            <a:off x="8801100" y="4338638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31" name="Oval 90"/>
          <p:cNvSpPr/>
          <p:nvPr/>
        </p:nvSpPr>
        <p:spPr>
          <a:xfrm rot="6197586" flipV="1">
            <a:off x="8616950" y="4451350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32" name="Oval 91"/>
          <p:cNvSpPr/>
          <p:nvPr/>
        </p:nvSpPr>
        <p:spPr>
          <a:xfrm rot="6197586" flipV="1">
            <a:off x="8558213" y="4594225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33" name="Oval 94"/>
          <p:cNvSpPr/>
          <p:nvPr/>
        </p:nvSpPr>
        <p:spPr>
          <a:xfrm rot="6197586" flipV="1">
            <a:off x="242888" y="624205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34" name="Oval 95"/>
          <p:cNvSpPr/>
          <p:nvPr/>
        </p:nvSpPr>
        <p:spPr>
          <a:xfrm rot="6197586" flipV="1">
            <a:off x="436563" y="6196013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35" name="Oval 96"/>
          <p:cNvSpPr/>
          <p:nvPr/>
        </p:nvSpPr>
        <p:spPr>
          <a:xfrm rot="6197586" flipV="1">
            <a:off x="254000" y="6308725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36" name="Oval 97"/>
          <p:cNvSpPr/>
          <p:nvPr/>
        </p:nvSpPr>
        <p:spPr>
          <a:xfrm rot="6197586" flipV="1">
            <a:off x="193675" y="64516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00953" y="1752600"/>
            <a:ext cx="3429000" cy="3886200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/>
          <a:lstStyle>
            <a:lvl1pPr indent="-228600" algn="l" defTabSz="914400" rtl="0" eaLnBrk="1" latinLnBrk="0" hangingPunct="1"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00600" y="2362200"/>
            <a:ext cx="3429000" cy="3886200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/>
          <a:lstStyle>
            <a:lvl1pPr indent="-228600" algn="l" defTabSz="914400" rtl="0" eaLnBrk="1" latinLnBrk="0" hangingPunct="1">
              <a:buFont typeface="Wingdings" pitchFamily="2" charset="2"/>
              <a:buChar char="l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indent="-228600" algn="l" defTabSz="914400" rtl="0" eaLnBrk="1" latinLnBrk="0" hangingPunct="1">
              <a:buFont typeface="Arial" pitchFamily="34" charset="0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indent="-228600" algn="l" defTabSz="914400" rtl="0" eaLnBrk="1" latinLnBrk="0" hangingPunct="1">
              <a:buFont typeface="Wingdings" pitchFamily="2" charset="2"/>
              <a:buChar char="l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indent="-228600" algn="l" defTabSz="914400" rtl="0" eaLnBrk="1" latinLnBrk="0" hangingPunct="1">
              <a:buFont typeface="Arial" pitchFamily="34" charset="0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indent="-228600" algn="l" defTabSz="914400" rtl="0" eaLnBrk="1" latinLnBrk="0" hangingPunct="1">
              <a:buFont typeface="Wingdings" pitchFamily="2" charset="2"/>
              <a:buChar char="l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800" y="609600"/>
            <a:ext cx="66294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8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9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508571-EB3A-451C-9471-A0D99C4CAD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utoUpdateAnimBg="0"/>
      <p:bldP spid="4" grpId="0" build="p" autoUpdateAnimBg="0"/>
      <p:bldP spid="2" grpId="0" autoUpdateAnimBg="0"/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val 58"/>
          <p:cNvSpPr/>
          <p:nvPr/>
        </p:nvSpPr>
        <p:spPr>
          <a:xfrm>
            <a:off x="685800" y="152400"/>
            <a:ext cx="914400" cy="9144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8" name="Oval 61"/>
          <p:cNvSpPr/>
          <p:nvPr/>
        </p:nvSpPr>
        <p:spPr>
          <a:xfrm>
            <a:off x="381000" y="1206500"/>
            <a:ext cx="457200" cy="457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9" name="Oval 62"/>
          <p:cNvSpPr/>
          <p:nvPr/>
        </p:nvSpPr>
        <p:spPr>
          <a:xfrm>
            <a:off x="685800" y="914400"/>
            <a:ext cx="355600" cy="3556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10" name="Oval 63"/>
          <p:cNvSpPr/>
          <p:nvPr/>
        </p:nvSpPr>
        <p:spPr>
          <a:xfrm>
            <a:off x="647700" y="11430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11" name="Oval 64"/>
          <p:cNvSpPr/>
          <p:nvPr/>
        </p:nvSpPr>
        <p:spPr>
          <a:xfrm>
            <a:off x="457200" y="0"/>
            <a:ext cx="762000" cy="762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12" name="Oval 65"/>
          <p:cNvSpPr/>
          <p:nvPr/>
        </p:nvSpPr>
        <p:spPr>
          <a:xfrm>
            <a:off x="1714500" y="0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13" name="Oval 66"/>
          <p:cNvSpPr/>
          <p:nvPr/>
        </p:nvSpPr>
        <p:spPr>
          <a:xfrm>
            <a:off x="1676400" y="2286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14" name="Oval 67"/>
          <p:cNvSpPr/>
          <p:nvPr/>
        </p:nvSpPr>
        <p:spPr>
          <a:xfrm>
            <a:off x="2019300" y="304800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15" name="Oval 68"/>
          <p:cNvSpPr/>
          <p:nvPr/>
        </p:nvSpPr>
        <p:spPr>
          <a:xfrm>
            <a:off x="1028700" y="15240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16" name="Oval 69"/>
          <p:cNvSpPr/>
          <p:nvPr/>
        </p:nvSpPr>
        <p:spPr>
          <a:xfrm>
            <a:off x="889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17" name="Oval 70"/>
          <p:cNvSpPr/>
          <p:nvPr/>
        </p:nvSpPr>
        <p:spPr>
          <a:xfrm>
            <a:off x="914400" y="17526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18" name="Oval 71"/>
          <p:cNvSpPr/>
          <p:nvPr/>
        </p:nvSpPr>
        <p:spPr>
          <a:xfrm>
            <a:off x="0" y="12446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19" name="Oval 72"/>
          <p:cNvSpPr/>
          <p:nvPr/>
        </p:nvSpPr>
        <p:spPr>
          <a:xfrm>
            <a:off x="152400" y="1092200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20" name="Oval 73"/>
          <p:cNvSpPr/>
          <p:nvPr/>
        </p:nvSpPr>
        <p:spPr>
          <a:xfrm>
            <a:off x="3048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21" name="Oval 76"/>
          <p:cNvSpPr/>
          <p:nvPr/>
        </p:nvSpPr>
        <p:spPr>
          <a:xfrm rot="6197586" flipV="1">
            <a:off x="7932738" y="5568950"/>
            <a:ext cx="914400" cy="9144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22" name="Oval 79"/>
          <p:cNvSpPr/>
          <p:nvPr/>
        </p:nvSpPr>
        <p:spPr>
          <a:xfrm rot="6197586" flipV="1">
            <a:off x="8634413" y="4733925"/>
            <a:ext cx="457200" cy="457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23" name="Oval 80"/>
          <p:cNvSpPr/>
          <p:nvPr/>
        </p:nvSpPr>
        <p:spPr>
          <a:xfrm rot="6197586" flipV="1">
            <a:off x="8293100" y="4953000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24" name="Oval 81"/>
          <p:cNvSpPr/>
          <p:nvPr/>
        </p:nvSpPr>
        <p:spPr>
          <a:xfrm rot="6197586" flipV="1">
            <a:off x="8513763" y="4976813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25" name="Oval 82"/>
          <p:cNvSpPr/>
          <p:nvPr/>
        </p:nvSpPr>
        <p:spPr>
          <a:xfrm rot="6197586" flipV="1">
            <a:off x="7856538" y="5295900"/>
            <a:ext cx="762000" cy="762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26" name="Oval 83"/>
          <p:cNvSpPr/>
          <p:nvPr/>
        </p:nvSpPr>
        <p:spPr>
          <a:xfrm rot="6197586" flipV="1">
            <a:off x="200025" y="5915025"/>
            <a:ext cx="215900" cy="2159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27" name="Oval 84"/>
          <p:cNvSpPr/>
          <p:nvPr/>
        </p:nvSpPr>
        <p:spPr>
          <a:xfrm rot="6197586" flipV="1">
            <a:off x="7388225" y="5767388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28" name="Oval 85"/>
          <p:cNvSpPr/>
          <p:nvPr/>
        </p:nvSpPr>
        <p:spPr>
          <a:xfrm rot="6197586" flipV="1">
            <a:off x="7412038" y="6096000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29" name="Oval 86"/>
          <p:cNvSpPr/>
          <p:nvPr/>
        </p:nvSpPr>
        <p:spPr>
          <a:xfrm rot="6197586" flipV="1">
            <a:off x="7639050" y="6462713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30" name="Oval 87"/>
          <p:cNvSpPr/>
          <p:nvPr/>
        </p:nvSpPr>
        <p:spPr>
          <a:xfrm rot="6197586" flipV="1">
            <a:off x="8607425" y="4384675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31" name="Oval 88"/>
          <p:cNvSpPr/>
          <p:nvPr/>
        </p:nvSpPr>
        <p:spPr>
          <a:xfrm rot="6197586" flipV="1">
            <a:off x="7888288" y="6403975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32" name="Oval 89"/>
          <p:cNvSpPr/>
          <p:nvPr/>
        </p:nvSpPr>
        <p:spPr>
          <a:xfrm rot="6197586" flipV="1">
            <a:off x="8801100" y="4338638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33" name="Oval 90"/>
          <p:cNvSpPr/>
          <p:nvPr/>
        </p:nvSpPr>
        <p:spPr>
          <a:xfrm rot="6197586" flipV="1">
            <a:off x="8616950" y="4451350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34" name="Oval 91"/>
          <p:cNvSpPr/>
          <p:nvPr/>
        </p:nvSpPr>
        <p:spPr>
          <a:xfrm rot="6197586" flipV="1">
            <a:off x="8558213" y="4594225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35" name="Oval 94"/>
          <p:cNvSpPr/>
          <p:nvPr/>
        </p:nvSpPr>
        <p:spPr>
          <a:xfrm rot="6197586" flipV="1">
            <a:off x="242888" y="624205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36" name="Oval 95"/>
          <p:cNvSpPr/>
          <p:nvPr/>
        </p:nvSpPr>
        <p:spPr>
          <a:xfrm rot="6197586" flipV="1">
            <a:off x="436563" y="6196013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37" name="Oval 96"/>
          <p:cNvSpPr/>
          <p:nvPr/>
        </p:nvSpPr>
        <p:spPr>
          <a:xfrm rot="6197586" flipV="1">
            <a:off x="254000" y="6308725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38" name="Oval 97"/>
          <p:cNvSpPr/>
          <p:nvPr/>
        </p:nvSpPr>
        <p:spPr>
          <a:xfrm rot="6197586" flipV="1">
            <a:off x="193675" y="64516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6200000">
            <a:off x="-870003" y="3147219"/>
            <a:ext cx="3429000" cy="639762"/>
          </a:xfrm>
          <a:prstGeom prst="rect">
            <a:avLst/>
          </a:prstGeom>
          <a:noFill/>
        </p:spPr>
        <p:txBody>
          <a:bodyPr anchor="ctr"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marL="0" indent="0" algn="ctr">
              <a:buNone/>
              <a:defRPr sz="1800" b="0"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6800" y="1755648"/>
            <a:ext cx="3200400" cy="34290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 rot="16200000">
            <a:off x="3259278" y="3756819"/>
            <a:ext cx="3429000" cy="639762"/>
          </a:xfrm>
          <a:prstGeom prst="rect">
            <a:avLst/>
          </a:prstGeom>
          <a:noFill/>
        </p:spPr>
        <p:txBody>
          <a:bodyPr anchor="ctr"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marL="0" indent="0" algn="ctr">
              <a:buNone/>
              <a:defRPr sz="1800" b="0"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81600" y="2359152"/>
            <a:ext cx="3200400" cy="34290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39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0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1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1B52EC-15BB-48AF-A390-8B03773120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utoUpdateAnimBg="0"/>
      <p:bldP spid="3" grpId="0" build="p" autoUpdateAnimBg="0"/>
      <p:bldP spid="4" grpId="0" build="p" autoUpdateAnimBg="0"/>
      <p:bldP spid="5" grpId="0" build="p" autoUpdateAnimBg="0"/>
      <p:bldP spid="6" grpId="0" build="p" autoUpdateAnimBg="0"/>
    </p:bld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itleOnly" preserve="1">
  <p:cSld name="Pouze nadpis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val 58"/>
          <p:cNvSpPr/>
          <p:nvPr/>
        </p:nvSpPr>
        <p:spPr>
          <a:xfrm>
            <a:off x="685800" y="152400"/>
            <a:ext cx="914400" cy="9144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4" name="Oval 61"/>
          <p:cNvSpPr/>
          <p:nvPr/>
        </p:nvSpPr>
        <p:spPr>
          <a:xfrm>
            <a:off x="381000" y="1206500"/>
            <a:ext cx="457200" cy="457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5" name="Oval 62"/>
          <p:cNvSpPr/>
          <p:nvPr/>
        </p:nvSpPr>
        <p:spPr>
          <a:xfrm>
            <a:off x="685800" y="914400"/>
            <a:ext cx="355600" cy="3556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6" name="Oval 63"/>
          <p:cNvSpPr/>
          <p:nvPr/>
        </p:nvSpPr>
        <p:spPr>
          <a:xfrm>
            <a:off x="647700" y="11430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7" name="Oval 64"/>
          <p:cNvSpPr/>
          <p:nvPr/>
        </p:nvSpPr>
        <p:spPr>
          <a:xfrm>
            <a:off x="457200" y="0"/>
            <a:ext cx="762000" cy="762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8" name="Oval 65"/>
          <p:cNvSpPr/>
          <p:nvPr/>
        </p:nvSpPr>
        <p:spPr>
          <a:xfrm>
            <a:off x="1714500" y="0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9" name="Oval 66"/>
          <p:cNvSpPr/>
          <p:nvPr/>
        </p:nvSpPr>
        <p:spPr>
          <a:xfrm>
            <a:off x="1676400" y="2286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10" name="Oval 67"/>
          <p:cNvSpPr/>
          <p:nvPr/>
        </p:nvSpPr>
        <p:spPr>
          <a:xfrm>
            <a:off x="2019300" y="304800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11" name="Oval 68"/>
          <p:cNvSpPr/>
          <p:nvPr/>
        </p:nvSpPr>
        <p:spPr>
          <a:xfrm>
            <a:off x="1028700" y="15240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12" name="Oval 69"/>
          <p:cNvSpPr/>
          <p:nvPr/>
        </p:nvSpPr>
        <p:spPr>
          <a:xfrm>
            <a:off x="889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13" name="Oval 70"/>
          <p:cNvSpPr/>
          <p:nvPr/>
        </p:nvSpPr>
        <p:spPr>
          <a:xfrm>
            <a:off x="914400" y="17526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14" name="Oval 71"/>
          <p:cNvSpPr/>
          <p:nvPr/>
        </p:nvSpPr>
        <p:spPr>
          <a:xfrm>
            <a:off x="0" y="12446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15" name="Oval 72"/>
          <p:cNvSpPr/>
          <p:nvPr/>
        </p:nvSpPr>
        <p:spPr>
          <a:xfrm>
            <a:off x="152400" y="1092200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16" name="Oval 73"/>
          <p:cNvSpPr/>
          <p:nvPr/>
        </p:nvSpPr>
        <p:spPr>
          <a:xfrm>
            <a:off x="3048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17" name="Oval 76"/>
          <p:cNvSpPr/>
          <p:nvPr/>
        </p:nvSpPr>
        <p:spPr>
          <a:xfrm rot="6197586" flipV="1">
            <a:off x="7932738" y="5568950"/>
            <a:ext cx="914400" cy="9144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18" name="Oval 79"/>
          <p:cNvSpPr/>
          <p:nvPr/>
        </p:nvSpPr>
        <p:spPr>
          <a:xfrm rot="6197586" flipV="1">
            <a:off x="8634413" y="4733925"/>
            <a:ext cx="457200" cy="457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19" name="Oval 80"/>
          <p:cNvSpPr/>
          <p:nvPr/>
        </p:nvSpPr>
        <p:spPr>
          <a:xfrm rot="6197586" flipV="1">
            <a:off x="8293100" y="4953000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20" name="Oval 81"/>
          <p:cNvSpPr/>
          <p:nvPr/>
        </p:nvSpPr>
        <p:spPr>
          <a:xfrm rot="6197586" flipV="1">
            <a:off x="8513763" y="4976813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21" name="Oval 82"/>
          <p:cNvSpPr/>
          <p:nvPr/>
        </p:nvSpPr>
        <p:spPr>
          <a:xfrm rot="6197586" flipV="1">
            <a:off x="7856538" y="5295900"/>
            <a:ext cx="762000" cy="762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22" name="Oval 83"/>
          <p:cNvSpPr/>
          <p:nvPr/>
        </p:nvSpPr>
        <p:spPr>
          <a:xfrm rot="6197586" flipV="1">
            <a:off x="200025" y="5915025"/>
            <a:ext cx="215900" cy="2159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23" name="Oval 84"/>
          <p:cNvSpPr/>
          <p:nvPr/>
        </p:nvSpPr>
        <p:spPr>
          <a:xfrm rot="6197586" flipV="1">
            <a:off x="7388225" y="5767388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24" name="Oval 85"/>
          <p:cNvSpPr/>
          <p:nvPr/>
        </p:nvSpPr>
        <p:spPr>
          <a:xfrm rot="6197586" flipV="1">
            <a:off x="7412038" y="6096000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25" name="Oval 86"/>
          <p:cNvSpPr/>
          <p:nvPr/>
        </p:nvSpPr>
        <p:spPr>
          <a:xfrm rot="6197586" flipV="1">
            <a:off x="7639050" y="6462713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26" name="Oval 87"/>
          <p:cNvSpPr/>
          <p:nvPr/>
        </p:nvSpPr>
        <p:spPr>
          <a:xfrm rot="6197586" flipV="1">
            <a:off x="8607425" y="4384675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27" name="Oval 88"/>
          <p:cNvSpPr/>
          <p:nvPr/>
        </p:nvSpPr>
        <p:spPr>
          <a:xfrm rot="6197586" flipV="1">
            <a:off x="7888288" y="6403975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28" name="Oval 89"/>
          <p:cNvSpPr/>
          <p:nvPr/>
        </p:nvSpPr>
        <p:spPr>
          <a:xfrm rot="6197586" flipV="1">
            <a:off x="8801100" y="4338638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29" name="Oval 90"/>
          <p:cNvSpPr/>
          <p:nvPr/>
        </p:nvSpPr>
        <p:spPr>
          <a:xfrm rot="6197586" flipV="1">
            <a:off x="8616950" y="4451350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30" name="Oval 91"/>
          <p:cNvSpPr/>
          <p:nvPr/>
        </p:nvSpPr>
        <p:spPr>
          <a:xfrm rot="6197586" flipV="1">
            <a:off x="8558213" y="4594225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31" name="Oval 94"/>
          <p:cNvSpPr/>
          <p:nvPr/>
        </p:nvSpPr>
        <p:spPr>
          <a:xfrm rot="6197586" flipV="1">
            <a:off x="242888" y="624205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32" name="Oval 95"/>
          <p:cNvSpPr/>
          <p:nvPr/>
        </p:nvSpPr>
        <p:spPr>
          <a:xfrm rot="6197586" flipV="1">
            <a:off x="436563" y="6196013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33" name="Oval 96"/>
          <p:cNvSpPr/>
          <p:nvPr/>
        </p:nvSpPr>
        <p:spPr>
          <a:xfrm rot="6197586" flipV="1">
            <a:off x="254000" y="6308725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34" name="Oval 97"/>
          <p:cNvSpPr/>
          <p:nvPr/>
        </p:nvSpPr>
        <p:spPr>
          <a:xfrm rot="6197586" flipV="1">
            <a:off x="193675" y="64516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5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6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7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D00C89-7712-44D1-A1EF-2CF7E19C66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utoUpdateAnimBg="0"/>
    </p:bld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blank" preserve="1">
  <p:cSld name="Prázdný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58"/>
          <p:cNvSpPr/>
          <p:nvPr/>
        </p:nvSpPr>
        <p:spPr>
          <a:xfrm>
            <a:off x="685800" y="152400"/>
            <a:ext cx="914400" cy="9144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3" name="Oval 61"/>
          <p:cNvSpPr/>
          <p:nvPr/>
        </p:nvSpPr>
        <p:spPr>
          <a:xfrm>
            <a:off x="381000" y="1206500"/>
            <a:ext cx="457200" cy="457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4" name="Oval 62"/>
          <p:cNvSpPr/>
          <p:nvPr/>
        </p:nvSpPr>
        <p:spPr>
          <a:xfrm>
            <a:off x="685800" y="914400"/>
            <a:ext cx="355600" cy="3556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5" name="Oval 63"/>
          <p:cNvSpPr/>
          <p:nvPr/>
        </p:nvSpPr>
        <p:spPr>
          <a:xfrm>
            <a:off x="647700" y="11430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6" name="Oval 64"/>
          <p:cNvSpPr/>
          <p:nvPr/>
        </p:nvSpPr>
        <p:spPr>
          <a:xfrm>
            <a:off x="457200" y="0"/>
            <a:ext cx="762000" cy="762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7" name="Oval 65"/>
          <p:cNvSpPr/>
          <p:nvPr/>
        </p:nvSpPr>
        <p:spPr>
          <a:xfrm>
            <a:off x="1714500" y="0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8" name="Oval 66"/>
          <p:cNvSpPr/>
          <p:nvPr/>
        </p:nvSpPr>
        <p:spPr>
          <a:xfrm>
            <a:off x="1676400" y="2286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9" name="Oval 67"/>
          <p:cNvSpPr/>
          <p:nvPr/>
        </p:nvSpPr>
        <p:spPr>
          <a:xfrm>
            <a:off x="2019300" y="304800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10" name="Oval 68"/>
          <p:cNvSpPr/>
          <p:nvPr/>
        </p:nvSpPr>
        <p:spPr>
          <a:xfrm>
            <a:off x="1028700" y="15240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11" name="Oval 69"/>
          <p:cNvSpPr/>
          <p:nvPr/>
        </p:nvSpPr>
        <p:spPr>
          <a:xfrm>
            <a:off x="889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12" name="Oval 70"/>
          <p:cNvSpPr/>
          <p:nvPr/>
        </p:nvSpPr>
        <p:spPr>
          <a:xfrm>
            <a:off x="914400" y="17526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13" name="Oval 71"/>
          <p:cNvSpPr/>
          <p:nvPr/>
        </p:nvSpPr>
        <p:spPr>
          <a:xfrm>
            <a:off x="0" y="12446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14" name="Oval 72"/>
          <p:cNvSpPr/>
          <p:nvPr/>
        </p:nvSpPr>
        <p:spPr>
          <a:xfrm>
            <a:off x="152400" y="1092200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15" name="Oval 73"/>
          <p:cNvSpPr/>
          <p:nvPr/>
        </p:nvSpPr>
        <p:spPr>
          <a:xfrm>
            <a:off x="3048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16" name="Oval 76"/>
          <p:cNvSpPr/>
          <p:nvPr/>
        </p:nvSpPr>
        <p:spPr>
          <a:xfrm rot="6197586" flipV="1">
            <a:off x="7932738" y="5568950"/>
            <a:ext cx="914400" cy="9144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17" name="Oval 79"/>
          <p:cNvSpPr/>
          <p:nvPr/>
        </p:nvSpPr>
        <p:spPr>
          <a:xfrm rot="6197586" flipV="1">
            <a:off x="8634413" y="4733925"/>
            <a:ext cx="457200" cy="457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18" name="Oval 80"/>
          <p:cNvSpPr/>
          <p:nvPr/>
        </p:nvSpPr>
        <p:spPr>
          <a:xfrm rot="6197586" flipV="1">
            <a:off x="8293100" y="4953000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19" name="Oval 81"/>
          <p:cNvSpPr/>
          <p:nvPr/>
        </p:nvSpPr>
        <p:spPr>
          <a:xfrm rot="6197586" flipV="1">
            <a:off x="8513763" y="4976813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20" name="Oval 82"/>
          <p:cNvSpPr/>
          <p:nvPr/>
        </p:nvSpPr>
        <p:spPr>
          <a:xfrm rot="6197586" flipV="1">
            <a:off x="7856538" y="5295900"/>
            <a:ext cx="762000" cy="762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21" name="Oval 83"/>
          <p:cNvSpPr/>
          <p:nvPr/>
        </p:nvSpPr>
        <p:spPr>
          <a:xfrm rot="6197586" flipV="1">
            <a:off x="200025" y="5915025"/>
            <a:ext cx="215900" cy="2159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22" name="Oval 84"/>
          <p:cNvSpPr/>
          <p:nvPr/>
        </p:nvSpPr>
        <p:spPr>
          <a:xfrm rot="6197586" flipV="1">
            <a:off x="7388225" y="5767388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23" name="Oval 85"/>
          <p:cNvSpPr/>
          <p:nvPr/>
        </p:nvSpPr>
        <p:spPr>
          <a:xfrm rot="6197586" flipV="1">
            <a:off x="7412038" y="6096000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24" name="Oval 86"/>
          <p:cNvSpPr/>
          <p:nvPr/>
        </p:nvSpPr>
        <p:spPr>
          <a:xfrm rot="6197586" flipV="1">
            <a:off x="7639050" y="6462713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25" name="Oval 87"/>
          <p:cNvSpPr/>
          <p:nvPr/>
        </p:nvSpPr>
        <p:spPr>
          <a:xfrm rot="6197586" flipV="1">
            <a:off x="8607425" y="4384675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26" name="Oval 88"/>
          <p:cNvSpPr/>
          <p:nvPr/>
        </p:nvSpPr>
        <p:spPr>
          <a:xfrm rot="6197586" flipV="1">
            <a:off x="7888288" y="6403975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27" name="Oval 89"/>
          <p:cNvSpPr/>
          <p:nvPr/>
        </p:nvSpPr>
        <p:spPr>
          <a:xfrm rot="6197586" flipV="1">
            <a:off x="8801100" y="4338638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28" name="Oval 90"/>
          <p:cNvSpPr/>
          <p:nvPr/>
        </p:nvSpPr>
        <p:spPr>
          <a:xfrm rot="6197586" flipV="1">
            <a:off x="8616950" y="4451350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29" name="Oval 91"/>
          <p:cNvSpPr/>
          <p:nvPr/>
        </p:nvSpPr>
        <p:spPr>
          <a:xfrm rot="6197586" flipV="1">
            <a:off x="8558213" y="4594225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30" name="Oval 94"/>
          <p:cNvSpPr/>
          <p:nvPr/>
        </p:nvSpPr>
        <p:spPr>
          <a:xfrm rot="6197586" flipV="1">
            <a:off x="242888" y="624205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31" name="Oval 95"/>
          <p:cNvSpPr/>
          <p:nvPr/>
        </p:nvSpPr>
        <p:spPr>
          <a:xfrm rot="6197586" flipV="1">
            <a:off x="436563" y="6196013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32" name="Oval 96"/>
          <p:cNvSpPr/>
          <p:nvPr/>
        </p:nvSpPr>
        <p:spPr>
          <a:xfrm rot="6197586" flipV="1">
            <a:off x="254000" y="6308725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33" name="Oval 97"/>
          <p:cNvSpPr/>
          <p:nvPr/>
        </p:nvSpPr>
        <p:spPr>
          <a:xfrm rot="6197586" flipV="1">
            <a:off x="193675" y="64516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34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E8D4DE-0D35-498C-BAA4-E1315C2DC0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objTx" preserve="1">
  <p:cSld name="Obsah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22"/>
          <p:cNvGrpSpPr>
            <a:grpSpLocks/>
          </p:cNvGrpSpPr>
          <p:nvPr/>
        </p:nvGrpSpPr>
        <p:grpSpPr bwMode="auto">
          <a:xfrm>
            <a:off x="4695825" y="2133600"/>
            <a:ext cx="4448175" cy="4019550"/>
            <a:chOff x="4695702" y="2133600"/>
            <a:chExt cx="4448298" cy="4018808"/>
          </a:xfrm>
        </p:grpSpPr>
        <p:sp>
          <p:nvSpPr>
            <p:cNvPr id="6" name="Oval 9"/>
            <p:cNvSpPr/>
            <p:nvPr/>
          </p:nvSpPr>
          <p:spPr>
            <a:xfrm>
              <a:off x="4695702" y="5047712"/>
              <a:ext cx="1104931" cy="1104696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/>
            </a:p>
          </p:txBody>
        </p:sp>
        <p:sp>
          <p:nvSpPr>
            <p:cNvPr id="7" name="Oval 10"/>
            <p:cNvSpPr/>
            <p:nvPr/>
          </p:nvSpPr>
          <p:spPr>
            <a:xfrm>
              <a:off x="7065906" y="4571550"/>
              <a:ext cx="858861" cy="85867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/>
            </a:p>
          </p:txBody>
        </p:sp>
        <p:sp>
          <p:nvSpPr>
            <p:cNvPr id="8" name="Oval 11"/>
            <p:cNvSpPr/>
            <p:nvPr/>
          </p:nvSpPr>
          <p:spPr>
            <a:xfrm>
              <a:off x="5340245" y="4895340"/>
              <a:ext cx="1043017" cy="1042795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/>
            </a:p>
          </p:txBody>
        </p:sp>
        <p:sp>
          <p:nvSpPr>
            <p:cNvPr id="9" name="Oval 12"/>
            <p:cNvSpPr/>
            <p:nvPr/>
          </p:nvSpPr>
          <p:spPr>
            <a:xfrm>
              <a:off x="6694420" y="3047831"/>
              <a:ext cx="1839963" cy="184116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/>
            </a:p>
          </p:txBody>
        </p:sp>
        <p:sp>
          <p:nvSpPr>
            <p:cNvPr id="10" name="Oval 13"/>
            <p:cNvSpPr/>
            <p:nvPr/>
          </p:nvSpPr>
          <p:spPr>
            <a:xfrm>
              <a:off x="7916829" y="2133600"/>
              <a:ext cx="858861" cy="8586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/>
            </a:p>
          </p:txBody>
        </p:sp>
        <p:sp>
          <p:nvSpPr>
            <p:cNvPr id="11" name="Oval 14"/>
            <p:cNvSpPr/>
            <p:nvPr/>
          </p:nvSpPr>
          <p:spPr>
            <a:xfrm>
              <a:off x="7824752" y="2685948"/>
              <a:ext cx="1043016" cy="1042795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/>
            </a:p>
          </p:txBody>
        </p:sp>
        <p:sp>
          <p:nvSpPr>
            <p:cNvPr id="12" name="Oval 15"/>
            <p:cNvSpPr/>
            <p:nvPr/>
          </p:nvSpPr>
          <p:spPr>
            <a:xfrm>
              <a:off x="8653449" y="2870064"/>
              <a:ext cx="490551" cy="490447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/>
            </a:p>
          </p:txBody>
        </p:sp>
        <p:sp>
          <p:nvSpPr>
            <p:cNvPr id="13" name="Oval 17"/>
            <p:cNvSpPr/>
            <p:nvPr/>
          </p:nvSpPr>
          <p:spPr>
            <a:xfrm>
              <a:off x="6551541" y="5120723"/>
              <a:ext cx="307984" cy="306331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/>
            </a:p>
          </p:txBody>
        </p:sp>
        <p:sp>
          <p:nvSpPr>
            <p:cNvPr id="14" name="Oval 19"/>
            <p:cNvSpPr/>
            <p:nvPr/>
          </p:nvSpPr>
          <p:spPr>
            <a:xfrm>
              <a:off x="6781735" y="5561967"/>
              <a:ext cx="306396" cy="307918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/>
            </a:p>
          </p:txBody>
        </p:sp>
        <p:sp>
          <p:nvSpPr>
            <p:cNvPr id="15" name="Oval 20"/>
            <p:cNvSpPr/>
            <p:nvPr/>
          </p:nvSpPr>
          <p:spPr>
            <a:xfrm>
              <a:off x="6705533" y="5181037"/>
              <a:ext cx="306396" cy="307918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/>
            </a:p>
          </p:txBody>
        </p:sp>
        <p:sp>
          <p:nvSpPr>
            <p:cNvPr id="16" name="Oval 21"/>
            <p:cNvSpPr/>
            <p:nvPr/>
          </p:nvSpPr>
          <p:spPr>
            <a:xfrm>
              <a:off x="7073843" y="5120723"/>
              <a:ext cx="306396" cy="306331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/>
            </a:p>
          </p:txBody>
        </p:sp>
      </p:grpSp>
      <p:sp>
        <p:nvSpPr>
          <p:cNvPr id="17" name="Oval 24"/>
          <p:cNvSpPr/>
          <p:nvPr/>
        </p:nvSpPr>
        <p:spPr>
          <a:xfrm>
            <a:off x="3886200" y="5638800"/>
            <a:ext cx="304800" cy="304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18" name="Oval 25"/>
          <p:cNvSpPr/>
          <p:nvPr/>
        </p:nvSpPr>
        <p:spPr>
          <a:xfrm>
            <a:off x="3319463" y="5148263"/>
            <a:ext cx="185737" cy="185737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19" name="Oval 23"/>
          <p:cNvSpPr/>
          <p:nvPr/>
        </p:nvSpPr>
        <p:spPr>
          <a:xfrm>
            <a:off x="3225800" y="5103813"/>
            <a:ext cx="185738" cy="185737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4048"/>
            <a:ext cx="2130552" cy="3044952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95600" y="927847"/>
            <a:ext cx="4114800" cy="4114800"/>
          </a:xfr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91440"/>
          <a:lstStyle>
            <a:lvl1pPr marL="22860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511175" indent="-228600" algn="l" defTabSz="914400" rtl="0" eaLnBrk="1" latinLnBrk="0" hangingPunct="1">
              <a:spcBef>
                <a:spcPts val="18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80645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089025" indent="-228600" algn="l" defTabSz="914400" rtl="0" eaLnBrk="1" latinLnBrk="0" hangingPunct="1">
              <a:spcBef>
                <a:spcPts val="18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199" y="4645152"/>
            <a:ext cx="2514600" cy="1600200"/>
          </a:xfrm>
          <a:solidFill>
            <a:schemeClr val="tx2">
              <a:alpha val="20000"/>
            </a:schemeClr>
          </a:solidFill>
          <a:ln>
            <a:noFill/>
          </a:ln>
        </p:spPr>
        <p:txBody>
          <a:bodyPr lIns="0" rIns="0"/>
          <a:lstStyle>
            <a:lvl1pPr marL="0" indent="0" algn="ctr"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1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2F0982-38E0-4D2B-9BF5-67E6171922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utoUpdateAnimBg="0"/>
      <p:bldP spid="3" grpId="0" build="p" autoUpdateAnimBg="0"/>
      <p:bldP spid="4" grpId="0" build="p" autoUpdateAnimBg="0"/>
    </p:bld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21"/>
          <p:cNvGrpSpPr>
            <a:grpSpLocks/>
          </p:cNvGrpSpPr>
          <p:nvPr/>
        </p:nvGrpSpPr>
        <p:grpSpPr bwMode="auto">
          <a:xfrm>
            <a:off x="3775075" y="2133600"/>
            <a:ext cx="5368925" cy="4724400"/>
            <a:chOff x="0" y="0"/>
            <a:chExt cx="2222500" cy="1955800"/>
          </a:xfrm>
        </p:grpSpPr>
        <p:sp>
          <p:nvSpPr>
            <p:cNvPr id="6" name="Oval 7"/>
            <p:cNvSpPr/>
            <p:nvPr/>
          </p:nvSpPr>
          <p:spPr>
            <a:xfrm>
              <a:off x="686070" y="152468"/>
              <a:ext cx="914104" cy="914153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/>
            </a:p>
          </p:txBody>
        </p:sp>
        <p:sp>
          <p:nvSpPr>
            <p:cNvPr id="7" name="Oval 8"/>
            <p:cNvSpPr/>
            <p:nvPr/>
          </p:nvSpPr>
          <p:spPr>
            <a:xfrm>
              <a:off x="381150" y="1206602"/>
              <a:ext cx="456723" cy="45740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/>
            </a:p>
          </p:txBody>
        </p:sp>
        <p:sp>
          <p:nvSpPr>
            <p:cNvPr id="8" name="Oval 9"/>
            <p:cNvSpPr/>
            <p:nvPr/>
          </p:nvSpPr>
          <p:spPr>
            <a:xfrm>
              <a:off x="686070" y="914153"/>
              <a:ext cx="355521" cy="35554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/>
            </a:p>
          </p:txBody>
        </p:sp>
        <p:sp>
          <p:nvSpPr>
            <p:cNvPr id="9" name="Oval 10"/>
            <p:cNvSpPr/>
            <p:nvPr/>
          </p:nvSpPr>
          <p:spPr>
            <a:xfrm>
              <a:off x="647955" y="1142855"/>
              <a:ext cx="431751" cy="431774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/>
            </a:p>
          </p:txBody>
        </p:sp>
        <p:sp>
          <p:nvSpPr>
            <p:cNvPr id="10" name="Oval 11"/>
            <p:cNvSpPr/>
            <p:nvPr/>
          </p:nvSpPr>
          <p:spPr>
            <a:xfrm>
              <a:off x="457380" y="0"/>
              <a:ext cx="761643" cy="761684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/>
            </a:p>
          </p:txBody>
        </p:sp>
        <p:sp>
          <p:nvSpPr>
            <p:cNvPr id="11" name="Oval 12"/>
            <p:cNvSpPr/>
            <p:nvPr/>
          </p:nvSpPr>
          <p:spPr>
            <a:xfrm>
              <a:off x="1714519" y="0"/>
              <a:ext cx="355521" cy="35554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/>
            </a:p>
          </p:txBody>
        </p:sp>
        <p:sp>
          <p:nvSpPr>
            <p:cNvPr id="12" name="Oval 13"/>
            <p:cNvSpPr/>
            <p:nvPr/>
          </p:nvSpPr>
          <p:spPr>
            <a:xfrm>
              <a:off x="1676404" y="228702"/>
              <a:ext cx="431751" cy="431775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/>
            </a:p>
          </p:txBody>
        </p:sp>
        <p:sp>
          <p:nvSpPr>
            <p:cNvPr id="13" name="Oval 14"/>
            <p:cNvSpPr/>
            <p:nvPr/>
          </p:nvSpPr>
          <p:spPr>
            <a:xfrm>
              <a:off x="2019439" y="304937"/>
              <a:ext cx="203061" cy="203072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/>
            </a:p>
          </p:txBody>
        </p:sp>
        <p:sp>
          <p:nvSpPr>
            <p:cNvPr id="14" name="Oval 15"/>
            <p:cNvSpPr/>
            <p:nvPr/>
          </p:nvSpPr>
          <p:spPr>
            <a:xfrm>
              <a:off x="1028449" y="1524026"/>
              <a:ext cx="203718" cy="203072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/>
            </a:p>
          </p:txBody>
        </p:sp>
        <p:sp>
          <p:nvSpPr>
            <p:cNvPr id="15" name="Oval 16"/>
            <p:cNvSpPr/>
            <p:nvPr/>
          </p:nvSpPr>
          <p:spPr>
            <a:xfrm>
              <a:off x="88716" y="1066621"/>
              <a:ext cx="127488" cy="12749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/>
            </a:p>
          </p:txBody>
        </p:sp>
        <p:sp>
          <p:nvSpPr>
            <p:cNvPr id="16" name="Oval 17"/>
            <p:cNvSpPr/>
            <p:nvPr/>
          </p:nvSpPr>
          <p:spPr>
            <a:xfrm>
              <a:off x="914104" y="1752728"/>
              <a:ext cx="203718" cy="203072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/>
            </a:p>
          </p:txBody>
        </p:sp>
        <p:sp>
          <p:nvSpPr>
            <p:cNvPr id="17" name="Oval 18"/>
            <p:cNvSpPr/>
            <p:nvPr/>
          </p:nvSpPr>
          <p:spPr>
            <a:xfrm>
              <a:off x="0" y="1244719"/>
              <a:ext cx="126831" cy="126838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/>
            </a:p>
          </p:txBody>
        </p:sp>
        <p:sp>
          <p:nvSpPr>
            <p:cNvPr id="18" name="Oval 19"/>
            <p:cNvSpPr/>
            <p:nvPr/>
          </p:nvSpPr>
          <p:spPr>
            <a:xfrm>
              <a:off x="152460" y="1092251"/>
              <a:ext cx="126831" cy="126838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/>
            </a:p>
          </p:txBody>
        </p:sp>
        <p:sp>
          <p:nvSpPr>
            <p:cNvPr id="19" name="Oval 20"/>
            <p:cNvSpPr/>
            <p:nvPr/>
          </p:nvSpPr>
          <p:spPr>
            <a:xfrm>
              <a:off x="304920" y="1066621"/>
              <a:ext cx="126831" cy="12749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/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514600" y="685800"/>
            <a:ext cx="4572000" cy="45720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noProof="0"/>
          </a:p>
        </p:txBody>
      </p:sp>
      <p:sp>
        <p:nvSpPr>
          <p:cNvPr id="20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1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D04E40-7922-4092-A079-87910ACE65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utoUpdateAnimBg="0"/>
      <p:bldP spid="4" grpId="0" build="p" autoUpdateAnimBg="0"/>
      <p:bldP spid="3" grpId="0" build="p" autoUpdateAnimBg="0"/>
    </p:bld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preserve="1">
  <p:cSld name="2 Pictures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21"/>
          <p:cNvGrpSpPr>
            <a:grpSpLocks/>
          </p:cNvGrpSpPr>
          <p:nvPr/>
        </p:nvGrpSpPr>
        <p:grpSpPr bwMode="auto">
          <a:xfrm>
            <a:off x="3775075" y="2133600"/>
            <a:ext cx="5368925" cy="4724400"/>
            <a:chOff x="0" y="0"/>
            <a:chExt cx="2222500" cy="1955800"/>
          </a:xfrm>
        </p:grpSpPr>
        <p:sp>
          <p:nvSpPr>
            <p:cNvPr id="7" name="Oval 7"/>
            <p:cNvSpPr/>
            <p:nvPr/>
          </p:nvSpPr>
          <p:spPr>
            <a:xfrm>
              <a:off x="686070" y="152468"/>
              <a:ext cx="914104" cy="914153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/>
            </a:p>
          </p:txBody>
        </p:sp>
        <p:sp>
          <p:nvSpPr>
            <p:cNvPr id="8" name="Oval 8"/>
            <p:cNvSpPr/>
            <p:nvPr/>
          </p:nvSpPr>
          <p:spPr>
            <a:xfrm>
              <a:off x="381150" y="1206602"/>
              <a:ext cx="456723" cy="45740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/>
            </a:p>
          </p:txBody>
        </p:sp>
        <p:sp>
          <p:nvSpPr>
            <p:cNvPr id="9" name="Oval 9"/>
            <p:cNvSpPr/>
            <p:nvPr/>
          </p:nvSpPr>
          <p:spPr>
            <a:xfrm>
              <a:off x="686070" y="914153"/>
              <a:ext cx="355521" cy="35554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/>
            </a:p>
          </p:txBody>
        </p:sp>
        <p:sp>
          <p:nvSpPr>
            <p:cNvPr id="10" name="Oval 10"/>
            <p:cNvSpPr/>
            <p:nvPr/>
          </p:nvSpPr>
          <p:spPr>
            <a:xfrm>
              <a:off x="647955" y="1142855"/>
              <a:ext cx="431751" cy="431774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/>
            </a:p>
          </p:txBody>
        </p:sp>
        <p:sp>
          <p:nvSpPr>
            <p:cNvPr id="11" name="Oval 11"/>
            <p:cNvSpPr/>
            <p:nvPr/>
          </p:nvSpPr>
          <p:spPr>
            <a:xfrm>
              <a:off x="457380" y="0"/>
              <a:ext cx="761643" cy="761684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/>
            </a:p>
          </p:txBody>
        </p:sp>
        <p:sp>
          <p:nvSpPr>
            <p:cNvPr id="12" name="Oval 12"/>
            <p:cNvSpPr/>
            <p:nvPr/>
          </p:nvSpPr>
          <p:spPr>
            <a:xfrm>
              <a:off x="1714519" y="0"/>
              <a:ext cx="355521" cy="35554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/>
            </a:p>
          </p:txBody>
        </p:sp>
        <p:sp>
          <p:nvSpPr>
            <p:cNvPr id="13" name="Oval 13"/>
            <p:cNvSpPr/>
            <p:nvPr/>
          </p:nvSpPr>
          <p:spPr>
            <a:xfrm>
              <a:off x="1676404" y="228702"/>
              <a:ext cx="431751" cy="431775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/>
            </a:p>
          </p:txBody>
        </p:sp>
        <p:sp>
          <p:nvSpPr>
            <p:cNvPr id="14" name="Oval 14"/>
            <p:cNvSpPr/>
            <p:nvPr/>
          </p:nvSpPr>
          <p:spPr>
            <a:xfrm>
              <a:off x="2019439" y="304937"/>
              <a:ext cx="203061" cy="203072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/>
            </a:p>
          </p:txBody>
        </p:sp>
        <p:sp>
          <p:nvSpPr>
            <p:cNvPr id="15" name="Oval 15"/>
            <p:cNvSpPr/>
            <p:nvPr/>
          </p:nvSpPr>
          <p:spPr>
            <a:xfrm>
              <a:off x="1028449" y="1524026"/>
              <a:ext cx="203718" cy="203072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/>
            </a:p>
          </p:txBody>
        </p:sp>
        <p:sp>
          <p:nvSpPr>
            <p:cNvPr id="16" name="Oval 16"/>
            <p:cNvSpPr/>
            <p:nvPr/>
          </p:nvSpPr>
          <p:spPr>
            <a:xfrm>
              <a:off x="88716" y="1066621"/>
              <a:ext cx="127488" cy="12749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/>
            </a:p>
          </p:txBody>
        </p:sp>
        <p:sp>
          <p:nvSpPr>
            <p:cNvPr id="17" name="Oval 17"/>
            <p:cNvSpPr/>
            <p:nvPr/>
          </p:nvSpPr>
          <p:spPr>
            <a:xfrm>
              <a:off x="914104" y="1752728"/>
              <a:ext cx="203718" cy="203072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/>
            </a:p>
          </p:txBody>
        </p:sp>
        <p:sp>
          <p:nvSpPr>
            <p:cNvPr id="18" name="Oval 18"/>
            <p:cNvSpPr/>
            <p:nvPr/>
          </p:nvSpPr>
          <p:spPr>
            <a:xfrm>
              <a:off x="0" y="1244719"/>
              <a:ext cx="126831" cy="126838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/>
            </a:p>
          </p:txBody>
        </p:sp>
        <p:sp>
          <p:nvSpPr>
            <p:cNvPr id="19" name="Oval 19"/>
            <p:cNvSpPr/>
            <p:nvPr/>
          </p:nvSpPr>
          <p:spPr>
            <a:xfrm>
              <a:off x="152460" y="1092251"/>
              <a:ext cx="126831" cy="126838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/>
            </a:p>
          </p:txBody>
        </p:sp>
        <p:sp>
          <p:nvSpPr>
            <p:cNvPr id="20" name="Oval 20"/>
            <p:cNvSpPr/>
            <p:nvPr/>
          </p:nvSpPr>
          <p:spPr>
            <a:xfrm>
              <a:off x="304920" y="1066621"/>
              <a:ext cx="126831" cy="12749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/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4" name="Picture Placeholder 2"/>
          <p:cNvSpPr>
            <a:spLocks noGrp="1"/>
          </p:cNvSpPr>
          <p:nvPr>
            <p:ph type="pic" idx="1"/>
          </p:nvPr>
        </p:nvSpPr>
        <p:spPr>
          <a:xfrm>
            <a:off x="5638800" y="838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noProof="0"/>
          </a:p>
        </p:txBody>
      </p:sp>
      <p:sp>
        <p:nvSpPr>
          <p:cNvPr id="25" name="Picture Placeholder 2"/>
          <p:cNvSpPr>
            <a:spLocks noGrp="1"/>
          </p:cNvSpPr>
          <p:nvPr>
            <p:ph type="pic" idx="13"/>
          </p:nvPr>
        </p:nvSpPr>
        <p:spPr>
          <a:xfrm>
            <a:off x="3810000" y="2362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noProof="0"/>
          </a:p>
        </p:txBody>
      </p:sp>
      <p:sp>
        <p:nvSpPr>
          <p:cNvPr id="21" name="Date Placeholder 4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" name="Footer Placeholder 5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" name="Slide Number Placeholder 6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DC26AB-C9D9-4C35-9669-B20BDE47D2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utoUpdateAnimBg="0"/>
      <p:bldP spid="4" grpId="0" build="p" autoUpdateAnimBg="0"/>
      <p:bldP spid="24" grpId="0" build="p" autoUpdateAnimBg="0"/>
      <p:bldP spid="25" grpId="0" build="p" autoUpdateAnimBg="0"/>
    </p:bld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preserve="1">
  <p:cSld name="3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21"/>
          <p:cNvGrpSpPr>
            <a:grpSpLocks/>
          </p:cNvGrpSpPr>
          <p:nvPr/>
        </p:nvGrpSpPr>
        <p:grpSpPr bwMode="auto">
          <a:xfrm>
            <a:off x="3775075" y="2133600"/>
            <a:ext cx="5368925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6070" y="152468"/>
              <a:ext cx="914104" cy="914153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/>
            </a:p>
          </p:txBody>
        </p:sp>
        <p:sp>
          <p:nvSpPr>
            <p:cNvPr id="9" name="Oval 8"/>
            <p:cNvSpPr/>
            <p:nvPr/>
          </p:nvSpPr>
          <p:spPr>
            <a:xfrm>
              <a:off x="381150" y="1206602"/>
              <a:ext cx="456723" cy="45740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6070" y="914153"/>
              <a:ext cx="355521" cy="35554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/>
            </a:p>
          </p:txBody>
        </p:sp>
        <p:sp>
          <p:nvSpPr>
            <p:cNvPr id="11" name="Oval 10"/>
            <p:cNvSpPr/>
            <p:nvPr/>
          </p:nvSpPr>
          <p:spPr>
            <a:xfrm>
              <a:off x="647955" y="1142855"/>
              <a:ext cx="431751" cy="431774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/>
            </a:p>
          </p:txBody>
        </p:sp>
        <p:sp>
          <p:nvSpPr>
            <p:cNvPr id="12" name="Oval 11"/>
            <p:cNvSpPr/>
            <p:nvPr/>
          </p:nvSpPr>
          <p:spPr>
            <a:xfrm>
              <a:off x="457380" y="0"/>
              <a:ext cx="761643" cy="761684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19" y="0"/>
              <a:ext cx="355521" cy="35554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4" y="228702"/>
              <a:ext cx="431751" cy="431775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/>
            </a:p>
          </p:txBody>
        </p:sp>
        <p:sp>
          <p:nvSpPr>
            <p:cNvPr id="15" name="Oval 14"/>
            <p:cNvSpPr/>
            <p:nvPr/>
          </p:nvSpPr>
          <p:spPr>
            <a:xfrm>
              <a:off x="2019439" y="304937"/>
              <a:ext cx="203061" cy="203072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/>
            </a:p>
          </p:txBody>
        </p:sp>
        <p:sp>
          <p:nvSpPr>
            <p:cNvPr id="16" name="Oval 15"/>
            <p:cNvSpPr/>
            <p:nvPr/>
          </p:nvSpPr>
          <p:spPr>
            <a:xfrm>
              <a:off x="1028449" y="1524026"/>
              <a:ext cx="203718" cy="203072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716" y="1066621"/>
              <a:ext cx="127488" cy="12749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104" y="1752728"/>
              <a:ext cx="203718" cy="203072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719"/>
              <a:ext cx="126831" cy="126838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60" y="1092251"/>
              <a:ext cx="126831" cy="126838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/>
            </a:p>
          </p:txBody>
        </p:sp>
        <p:sp>
          <p:nvSpPr>
            <p:cNvPr id="21" name="Oval 20"/>
            <p:cNvSpPr/>
            <p:nvPr/>
          </p:nvSpPr>
          <p:spPr>
            <a:xfrm>
              <a:off x="304920" y="1066621"/>
              <a:ext cx="126831" cy="12749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/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Picture Placeholder 2"/>
          <p:cNvSpPr>
            <a:spLocks noGrp="1"/>
          </p:cNvSpPr>
          <p:nvPr>
            <p:ph type="pic" idx="1"/>
          </p:nvPr>
        </p:nvSpPr>
        <p:spPr>
          <a:xfrm>
            <a:off x="5715000" y="76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noProof="0"/>
          </a:p>
        </p:txBody>
      </p:sp>
      <p:sp>
        <p:nvSpPr>
          <p:cNvPr id="23" name="Picture Placeholder 2"/>
          <p:cNvSpPr>
            <a:spLocks noGrp="1"/>
          </p:cNvSpPr>
          <p:nvPr>
            <p:ph type="pic" idx="13"/>
          </p:nvPr>
        </p:nvSpPr>
        <p:spPr>
          <a:xfrm>
            <a:off x="3810000" y="2362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noProof="0"/>
          </a:p>
        </p:txBody>
      </p:sp>
      <p:sp>
        <p:nvSpPr>
          <p:cNvPr id="24" name="Picture Placeholder 2"/>
          <p:cNvSpPr>
            <a:spLocks noGrp="1"/>
          </p:cNvSpPr>
          <p:nvPr>
            <p:ph type="pic" idx="14"/>
          </p:nvPr>
        </p:nvSpPr>
        <p:spPr>
          <a:xfrm>
            <a:off x="2667000" y="3810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noProof="0"/>
          </a:p>
        </p:txBody>
      </p:sp>
      <p:sp>
        <p:nvSpPr>
          <p:cNvPr id="25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6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7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EF7BDD-70F2-460C-B488-279573CE15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utoUpdateAnimBg="0"/>
      <p:bldP spid="4" grpId="0" build="p" autoUpdateAnimBg="0"/>
      <p:bldP spid="22" grpId="0" build="p" autoUpdateAnimBg="0"/>
      <p:bldP spid="23" grpId="0" build="p" autoUpdateAnimBg="0"/>
      <p:bldP spid="24" grpId="0" build="p" autoUpdateAnimBg="0"/>
    </p:bld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vertTx" preserve="1">
  <p:cSld name="Nadpis a svislý text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58"/>
          <p:cNvSpPr/>
          <p:nvPr/>
        </p:nvSpPr>
        <p:spPr>
          <a:xfrm>
            <a:off x="685800" y="152400"/>
            <a:ext cx="914400" cy="9144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5" name="Oval 61"/>
          <p:cNvSpPr/>
          <p:nvPr/>
        </p:nvSpPr>
        <p:spPr>
          <a:xfrm>
            <a:off x="381000" y="1206500"/>
            <a:ext cx="457200" cy="457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6" name="Oval 62"/>
          <p:cNvSpPr/>
          <p:nvPr/>
        </p:nvSpPr>
        <p:spPr>
          <a:xfrm>
            <a:off x="685800" y="914400"/>
            <a:ext cx="355600" cy="3556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7" name="Oval 63"/>
          <p:cNvSpPr/>
          <p:nvPr/>
        </p:nvSpPr>
        <p:spPr>
          <a:xfrm>
            <a:off x="647700" y="11430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8" name="Oval 64"/>
          <p:cNvSpPr/>
          <p:nvPr/>
        </p:nvSpPr>
        <p:spPr>
          <a:xfrm>
            <a:off x="457200" y="0"/>
            <a:ext cx="762000" cy="762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9" name="Oval 65"/>
          <p:cNvSpPr/>
          <p:nvPr/>
        </p:nvSpPr>
        <p:spPr>
          <a:xfrm>
            <a:off x="1714500" y="0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10" name="Oval 66"/>
          <p:cNvSpPr/>
          <p:nvPr/>
        </p:nvSpPr>
        <p:spPr>
          <a:xfrm>
            <a:off x="1676400" y="2286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11" name="Oval 67"/>
          <p:cNvSpPr/>
          <p:nvPr/>
        </p:nvSpPr>
        <p:spPr>
          <a:xfrm>
            <a:off x="2019300" y="304800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12" name="Oval 68"/>
          <p:cNvSpPr/>
          <p:nvPr/>
        </p:nvSpPr>
        <p:spPr>
          <a:xfrm>
            <a:off x="1028700" y="15240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13" name="Oval 69"/>
          <p:cNvSpPr/>
          <p:nvPr/>
        </p:nvSpPr>
        <p:spPr>
          <a:xfrm>
            <a:off x="889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14" name="Oval 70"/>
          <p:cNvSpPr/>
          <p:nvPr/>
        </p:nvSpPr>
        <p:spPr>
          <a:xfrm>
            <a:off x="914400" y="17526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15" name="Oval 71"/>
          <p:cNvSpPr/>
          <p:nvPr/>
        </p:nvSpPr>
        <p:spPr>
          <a:xfrm>
            <a:off x="0" y="12446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16" name="Oval 72"/>
          <p:cNvSpPr/>
          <p:nvPr/>
        </p:nvSpPr>
        <p:spPr>
          <a:xfrm>
            <a:off x="152400" y="1092200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17" name="Oval 73"/>
          <p:cNvSpPr/>
          <p:nvPr/>
        </p:nvSpPr>
        <p:spPr>
          <a:xfrm>
            <a:off x="3048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18" name="Oval 76"/>
          <p:cNvSpPr/>
          <p:nvPr/>
        </p:nvSpPr>
        <p:spPr>
          <a:xfrm rot="6197586" flipV="1">
            <a:off x="7932738" y="5568950"/>
            <a:ext cx="914400" cy="9144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19" name="Oval 79"/>
          <p:cNvSpPr/>
          <p:nvPr/>
        </p:nvSpPr>
        <p:spPr>
          <a:xfrm rot="6197586" flipV="1">
            <a:off x="8634413" y="4733925"/>
            <a:ext cx="457200" cy="457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20" name="Oval 80"/>
          <p:cNvSpPr/>
          <p:nvPr/>
        </p:nvSpPr>
        <p:spPr>
          <a:xfrm rot="6197586" flipV="1">
            <a:off x="8293100" y="4953000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21" name="Oval 81"/>
          <p:cNvSpPr/>
          <p:nvPr/>
        </p:nvSpPr>
        <p:spPr>
          <a:xfrm rot="6197586" flipV="1">
            <a:off x="8513763" y="4976813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22" name="Oval 82"/>
          <p:cNvSpPr/>
          <p:nvPr/>
        </p:nvSpPr>
        <p:spPr>
          <a:xfrm rot="6197586" flipV="1">
            <a:off x="7856538" y="5295900"/>
            <a:ext cx="762000" cy="762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23" name="Oval 83"/>
          <p:cNvSpPr/>
          <p:nvPr/>
        </p:nvSpPr>
        <p:spPr>
          <a:xfrm rot="6197586" flipV="1">
            <a:off x="200025" y="5915025"/>
            <a:ext cx="215900" cy="2159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24" name="Oval 84"/>
          <p:cNvSpPr/>
          <p:nvPr/>
        </p:nvSpPr>
        <p:spPr>
          <a:xfrm rot="6197586" flipV="1">
            <a:off x="7388225" y="5767388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25" name="Oval 85"/>
          <p:cNvSpPr/>
          <p:nvPr/>
        </p:nvSpPr>
        <p:spPr>
          <a:xfrm rot="6197586" flipV="1">
            <a:off x="7412038" y="6096000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26" name="Oval 86"/>
          <p:cNvSpPr/>
          <p:nvPr/>
        </p:nvSpPr>
        <p:spPr>
          <a:xfrm rot="6197586" flipV="1">
            <a:off x="7639050" y="6462713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27" name="Oval 87"/>
          <p:cNvSpPr/>
          <p:nvPr/>
        </p:nvSpPr>
        <p:spPr>
          <a:xfrm rot="6197586" flipV="1">
            <a:off x="8607425" y="4384675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28" name="Oval 88"/>
          <p:cNvSpPr/>
          <p:nvPr/>
        </p:nvSpPr>
        <p:spPr>
          <a:xfrm rot="6197586" flipV="1">
            <a:off x="7888288" y="6403975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29" name="Oval 89"/>
          <p:cNvSpPr/>
          <p:nvPr/>
        </p:nvSpPr>
        <p:spPr>
          <a:xfrm rot="6197586" flipV="1">
            <a:off x="8801100" y="4338638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30" name="Oval 90"/>
          <p:cNvSpPr/>
          <p:nvPr/>
        </p:nvSpPr>
        <p:spPr>
          <a:xfrm rot="6197586" flipV="1">
            <a:off x="8616950" y="4451350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31" name="Oval 91"/>
          <p:cNvSpPr/>
          <p:nvPr/>
        </p:nvSpPr>
        <p:spPr>
          <a:xfrm rot="6197586" flipV="1">
            <a:off x="8558213" y="4594225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32" name="Oval 94"/>
          <p:cNvSpPr/>
          <p:nvPr/>
        </p:nvSpPr>
        <p:spPr>
          <a:xfrm rot="6197586" flipV="1">
            <a:off x="242888" y="624205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33" name="Oval 95"/>
          <p:cNvSpPr/>
          <p:nvPr/>
        </p:nvSpPr>
        <p:spPr>
          <a:xfrm rot="6197586" flipV="1">
            <a:off x="436563" y="6196013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34" name="Oval 96"/>
          <p:cNvSpPr/>
          <p:nvPr/>
        </p:nvSpPr>
        <p:spPr>
          <a:xfrm rot="6197586" flipV="1">
            <a:off x="254000" y="6308725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35" name="Oval 97"/>
          <p:cNvSpPr/>
          <p:nvPr/>
        </p:nvSpPr>
        <p:spPr>
          <a:xfrm rot="6197586" flipV="1">
            <a:off x="193675" y="64516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36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6646C1-299D-4166-B1CB-A6AD096FAA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utoUpdateAnimBg="0"/>
      <p:bldP spid="3" grpId="0" build="p" autoUpdateAnimBg="0"/>
    </p:bld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30B6FA-A8D2-4D2C-A4EE-32AD110BF9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47800" y="609600"/>
            <a:ext cx="66294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800" y="1901825"/>
            <a:ext cx="6629400" cy="4224338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521450"/>
            <a:ext cx="2133600" cy="26035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521450"/>
            <a:ext cx="2895600" cy="26035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521450"/>
            <a:ext cx="2133600" cy="26035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smtClean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95B08DFC-1F62-4DDA-A106-E5BD722019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9" name="Oval 58"/>
          <p:cNvSpPr/>
          <p:nvPr/>
        </p:nvSpPr>
        <p:spPr>
          <a:xfrm>
            <a:off x="685800" y="152400"/>
            <a:ext cx="914400" cy="9144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62" name="Oval 61"/>
          <p:cNvSpPr/>
          <p:nvPr/>
        </p:nvSpPr>
        <p:spPr>
          <a:xfrm>
            <a:off x="381000" y="1206500"/>
            <a:ext cx="457200" cy="457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63" name="Oval 62"/>
          <p:cNvSpPr/>
          <p:nvPr/>
        </p:nvSpPr>
        <p:spPr>
          <a:xfrm>
            <a:off x="685800" y="914400"/>
            <a:ext cx="355600" cy="3556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64" name="Oval 63"/>
          <p:cNvSpPr/>
          <p:nvPr/>
        </p:nvSpPr>
        <p:spPr>
          <a:xfrm>
            <a:off x="647700" y="11430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65" name="Oval 64"/>
          <p:cNvSpPr/>
          <p:nvPr/>
        </p:nvSpPr>
        <p:spPr>
          <a:xfrm>
            <a:off x="457200" y="0"/>
            <a:ext cx="762000" cy="762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66" name="Oval 65"/>
          <p:cNvSpPr/>
          <p:nvPr/>
        </p:nvSpPr>
        <p:spPr>
          <a:xfrm>
            <a:off x="1714500" y="0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67" name="Oval 66"/>
          <p:cNvSpPr/>
          <p:nvPr/>
        </p:nvSpPr>
        <p:spPr>
          <a:xfrm>
            <a:off x="1676400" y="2286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68" name="Oval 67"/>
          <p:cNvSpPr/>
          <p:nvPr/>
        </p:nvSpPr>
        <p:spPr>
          <a:xfrm>
            <a:off x="2019300" y="304800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69" name="Oval 68"/>
          <p:cNvSpPr/>
          <p:nvPr/>
        </p:nvSpPr>
        <p:spPr>
          <a:xfrm>
            <a:off x="1028700" y="15240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70" name="Oval 69"/>
          <p:cNvSpPr/>
          <p:nvPr/>
        </p:nvSpPr>
        <p:spPr>
          <a:xfrm>
            <a:off x="889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71" name="Oval 70"/>
          <p:cNvSpPr/>
          <p:nvPr/>
        </p:nvSpPr>
        <p:spPr>
          <a:xfrm>
            <a:off x="914400" y="17526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72" name="Oval 71"/>
          <p:cNvSpPr/>
          <p:nvPr/>
        </p:nvSpPr>
        <p:spPr>
          <a:xfrm>
            <a:off x="0" y="12446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73" name="Oval 72"/>
          <p:cNvSpPr/>
          <p:nvPr/>
        </p:nvSpPr>
        <p:spPr>
          <a:xfrm>
            <a:off x="152400" y="1092200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74" name="Oval 73"/>
          <p:cNvSpPr/>
          <p:nvPr/>
        </p:nvSpPr>
        <p:spPr>
          <a:xfrm>
            <a:off x="3048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77" name="Oval 76"/>
          <p:cNvSpPr/>
          <p:nvPr/>
        </p:nvSpPr>
        <p:spPr>
          <a:xfrm rot="6197586" flipV="1">
            <a:off x="7932738" y="5568950"/>
            <a:ext cx="914400" cy="9144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80" name="Oval 79"/>
          <p:cNvSpPr/>
          <p:nvPr/>
        </p:nvSpPr>
        <p:spPr>
          <a:xfrm rot="6197586" flipV="1">
            <a:off x="8634413" y="4733925"/>
            <a:ext cx="457200" cy="457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81" name="Oval 80"/>
          <p:cNvSpPr/>
          <p:nvPr/>
        </p:nvSpPr>
        <p:spPr>
          <a:xfrm rot="6197586" flipV="1">
            <a:off x="8293100" y="4953000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82" name="Oval 81"/>
          <p:cNvSpPr/>
          <p:nvPr/>
        </p:nvSpPr>
        <p:spPr>
          <a:xfrm rot="6197586" flipV="1">
            <a:off x="8513763" y="4976813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83" name="Oval 82"/>
          <p:cNvSpPr/>
          <p:nvPr/>
        </p:nvSpPr>
        <p:spPr>
          <a:xfrm rot="6197586" flipV="1">
            <a:off x="7856538" y="5295900"/>
            <a:ext cx="762000" cy="762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84" name="Oval 83"/>
          <p:cNvSpPr/>
          <p:nvPr/>
        </p:nvSpPr>
        <p:spPr>
          <a:xfrm rot="6197586" flipV="1">
            <a:off x="200025" y="5915025"/>
            <a:ext cx="215900" cy="2159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85" name="Oval 84"/>
          <p:cNvSpPr/>
          <p:nvPr/>
        </p:nvSpPr>
        <p:spPr>
          <a:xfrm rot="6197586" flipV="1">
            <a:off x="7388225" y="5767388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86" name="Oval 85"/>
          <p:cNvSpPr/>
          <p:nvPr/>
        </p:nvSpPr>
        <p:spPr>
          <a:xfrm rot="6197586" flipV="1">
            <a:off x="7412038" y="6096000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87" name="Oval 86"/>
          <p:cNvSpPr/>
          <p:nvPr/>
        </p:nvSpPr>
        <p:spPr>
          <a:xfrm rot="6197586" flipV="1">
            <a:off x="7639050" y="6462713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88" name="Oval 87"/>
          <p:cNvSpPr/>
          <p:nvPr/>
        </p:nvSpPr>
        <p:spPr>
          <a:xfrm rot="6197586" flipV="1">
            <a:off x="8607425" y="4384675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89" name="Oval 88"/>
          <p:cNvSpPr/>
          <p:nvPr/>
        </p:nvSpPr>
        <p:spPr>
          <a:xfrm rot="6197586" flipV="1">
            <a:off x="7888288" y="6403975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90" name="Oval 89"/>
          <p:cNvSpPr/>
          <p:nvPr/>
        </p:nvSpPr>
        <p:spPr>
          <a:xfrm rot="6197586" flipV="1">
            <a:off x="8801100" y="4338638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91" name="Oval 90"/>
          <p:cNvSpPr/>
          <p:nvPr/>
        </p:nvSpPr>
        <p:spPr>
          <a:xfrm rot="6197586" flipV="1">
            <a:off x="8616950" y="4451350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92" name="Oval 91"/>
          <p:cNvSpPr/>
          <p:nvPr/>
        </p:nvSpPr>
        <p:spPr>
          <a:xfrm rot="6197586" flipV="1">
            <a:off x="8558213" y="4594225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95" name="Oval 94"/>
          <p:cNvSpPr/>
          <p:nvPr/>
        </p:nvSpPr>
        <p:spPr>
          <a:xfrm rot="6197586" flipV="1">
            <a:off x="242888" y="624205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96" name="Oval 95"/>
          <p:cNvSpPr/>
          <p:nvPr/>
        </p:nvSpPr>
        <p:spPr>
          <a:xfrm rot="6197586" flipV="1">
            <a:off x="436563" y="6196013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97" name="Oval 96"/>
          <p:cNvSpPr/>
          <p:nvPr/>
        </p:nvSpPr>
        <p:spPr>
          <a:xfrm rot="6197586" flipV="1">
            <a:off x="254000" y="6308725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98" name="Oval 97"/>
          <p:cNvSpPr/>
          <p:nvPr/>
        </p:nvSpPr>
        <p:spPr>
          <a:xfrm rot="6197586" flipV="1">
            <a:off x="193675" y="64516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74" r:id="rId13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  <p:txStyles>
    <p:titleStyle>
      <a:lvl1pPr algn="l" rtl="0" fontAlgn="base">
        <a:spcBef>
          <a:spcPct val="0"/>
        </a:spcBef>
        <a:spcAft>
          <a:spcPct val="0"/>
        </a:spcAft>
        <a:defRPr sz="4000" kern="1200" spc="200">
          <a:solidFill>
            <a:schemeClr val="tx1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000">
          <a:solidFill>
            <a:schemeClr val="tx1"/>
          </a:solidFill>
          <a:latin typeface="Impact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000">
          <a:solidFill>
            <a:schemeClr val="tx1"/>
          </a:solidFill>
          <a:latin typeface="Impact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000">
          <a:solidFill>
            <a:schemeClr val="tx1"/>
          </a:solidFill>
          <a:latin typeface="Impact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000">
          <a:solidFill>
            <a:schemeClr val="tx1"/>
          </a:solidFill>
          <a:latin typeface="Impact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chemeClr val="tx1"/>
          </a:solidFill>
          <a:latin typeface="Impact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chemeClr val="tx1"/>
          </a:solidFill>
          <a:latin typeface="Impact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chemeClr val="tx1"/>
          </a:solidFill>
          <a:latin typeface="Impact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chemeClr val="tx1"/>
          </a:solidFill>
          <a:latin typeface="Impact" pitchFamily="34" charset="0"/>
        </a:defRPr>
      </a:lvl9pPr>
    </p:titleStyle>
    <p:bodyStyle>
      <a:lvl1pPr marL="228600" indent="-228600" algn="l" rtl="0" fontAlgn="base">
        <a:spcBef>
          <a:spcPts val="1800"/>
        </a:spcBef>
        <a:spcAft>
          <a:spcPct val="0"/>
        </a:spcAft>
        <a:buFont typeface="Wingdings" pitchFamily="2" charset="2"/>
        <a:buChar char=""/>
        <a:defRPr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1pPr>
      <a:lvl2pPr marL="514350" indent="-228600" algn="l" rtl="0" fontAlgn="base">
        <a:spcBef>
          <a:spcPts val="1000"/>
        </a:spcBef>
        <a:spcAft>
          <a:spcPct val="0"/>
        </a:spcAft>
        <a:buFont typeface="Arial" charset="0"/>
        <a:buChar char="•"/>
        <a:defRPr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2pPr>
      <a:lvl3pPr marL="806450" indent="-228600" algn="l" rtl="0" fontAlgn="base">
        <a:spcBef>
          <a:spcPts val="1000"/>
        </a:spcBef>
        <a:spcAft>
          <a:spcPct val="0"/>
        </a:spcAft>
        <a:buFont typeface="Wingdings" pitchFamily="2" charset="2"/>
        <a:buChar char=""/>
        <a:defRPr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3pPr>
      <a:lvl4pPr marL="1089025" indent="-228600" algn="l" rtl="0" fontAlgn="base">
        <a:spcBef>
          <a:spcPts val="1000"/>
        </a:spcBef>
        <a:spcAft>
          <a:spcPct val="0"/>
        </a:spcAft>
        <a:buFont typeface="Arial" charset="0"/>
        <a:buChar char="•"/>
        <a:defRPr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4pPr>
      <a:lvl5pPr marL="1371600" indent="-228600" algn="l" rtl="0" fontAlgn="base">
        <a:spcBef>
          <a:spcPts val="1000"/>
        </a:spcBef>
        <a:spcAft>
          <a:spcPct val="0"/>
        </a:spcAft>
        <a:buFont typeface="Wingdings" pitchFamily="2" charset="2"/>
        <a:buChar char="l"/>
        <a:defRPr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pattFill prst="pct5">
          <a:fgClr>
            <a:schemeClr val="tx1"/>
          </a:fgClr>
          <a:bgClr>
            <a:schemeClr val="tx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5398" name="Group 3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24196456"/>
              </p:ext>
            </p:extLst>
          </p:nvPr>
        </p:nvGraphicFramePr>
        <p:xfrm>
          <a:off x="1692275" y="2205038"/>
          <a:ext cx="5813425" cy="3468692"/>
        </p:xfrm>
        <a:graphic>
          <a:graphicData uri="http://schemas.openxmlformats.org/drawingml/2006/table">
            <a:tbl>
              <a:tblPr/>
              <a:tblGrid>
                <a:gridCol w="1358900"/>
                <a:gridCol w="4454525"/>
              </a:tblGrid>
              <a:tr h="255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5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Lucie Tuhá</a:t>
                      </a: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5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2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_Inovace_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3061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5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Vymezení chemie, chemický děj</a:t>
                      </a: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5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Vymezení chemie, chemický děj</a:t>
                      </a: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5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Chemie</a:t>
                      </a: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5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Ročník(y)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8. ročník</a:t>
                      </a: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20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  k  shrnutí učiva týkající se vymezení chemie jako vědy a k vysvětlení chemického děje. Uvedeny jsou i metody chemie.</a:t>
                      </a: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81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Uvede čím se zabývá chemie a uvede příklady chemického děje a metod chemie.</a:t>
                      </a: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20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0" y="620688"/>
            <a:ext cx="6300192" cy="1470025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6000" b="1" u="sng" dirty="0">
                <a:solidFill>
                  <a:srgbClr val="FFFF00"/>
                </a:solidFill>
              </a:rPr>
              <a:t>CHEMIE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339752" y="2204864"/>
            <a:ext cx="5904656" cy="2494136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b="1" dirty="0" smtClean="0"/>
              <a:t>Vymezení chemie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sz="3600" b="1" dirty="0" smtClean="0"/>
              <a:t>Chemický děj</a:t>
            </a:r>
            <a:endParaRPr lang="cs-CZ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699792" y="188640"/>
            <a:ext cx="494536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b="1" u="sng" dirty="0">
                <a:solidFill>
                  <a:srgbClr val="FFFF00"/>
                </a:solidFill>
              </a:rPr>
              <a:t>Chemie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>
          <a:xfrm>
            <a:off x="467544" y="1340768"/>
            <a:ext cx="7609656" cy="5112568"/>
          </a:xfrm>
        </p:spPr>
        <p:txBody>
          <a:bodyPr>
            <a:normAutofit fontScale="77500" lnSpcReduction="2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100" b="1" dirty="0"/>
              <a:t>Je přírodní věda, která zkoumá vlastnosti a přeměny látek.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sz="3400" b="1" i="1" dirty="0" smtClean="0">
                <a:solidFill>
                  <a:srgbClr val="FFFF00"/>
                </a:solidFill>
              </a:rPr>
              <a:t>Proč </a:t>
            </a:r>
            <a:r>
              <a:rPr lang="cs-CZ" sz="3400" b="1" i="1" dirty="0">
                <a:solidFill>
                  <a:srgbClr val="FFFF00"/>
                </a:solidFill>
              </a:rPr>
              <a:t>je chemie užitečná</a:t>
            </a:r>
            <a:r>
              <a:rPr lang="cs-CZ" sz="3400" b="1" i="1" dirty="0" smtClean="0">
                <a:solidFill>
                  <a:srgbClr val="FFFF00"/>
                </a:solidFill>
              </a:rPr>
              <a:t>?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sz="2900" dirty="0"/>
              <a:t>v</a:t>
            </a:r>
            <a:r>
              <a:rPr lang="cs-CZ" sz="2900" dirty="0" smtClean="0"/>
              <a:t>ýroba léků, využití v lékařství, výroba hnojiv, konzervace potravin atd.</a:t>
            </a:r>
            <a:endParaRPr lang="cs-CZ" sz="2900" dirty="0"/>
          </a:p>
          <a:p>
            <a:pPr fontAlgn="auto">
              <a:spcAft>
                <a:spcPts val="0"/>
              </a:spcAft>
              <a:defRPr/>
            </a:pPr>
            <a:r>
              <a:rPr lang="cs-CZ" sz="3400" b="1" i="1" dirty="0">
                <a:solidFill>
                  <a:srgbClr val="FFFF00"/>
                </a:solidFill>
              </a:rPr>
              <a:t>Proč je chemie škodlivá</a:t>
            </a:r>
            <a:r>
              <a:rPr lang="cs-CZ" sz="3400" b="1" i="1" dirty="0" smtClean="0">
                <a:solidFill>
                  <a:srgbClr val="FFFF00"/>
                </a:solidFill>
              </a:rPr>
              <a:t>?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sz="2900" dirty="0"/>
              <a:t>v</a:t>
            </a:r>
            <a:r>
              <a:rPr lang="cs-CZ" sz="2900" dirty="0" smtClean="0"/>
              <a:t>ýroba jaderných zbraní, výbušnin, škodlivých látek, znečišťování ovzduší, prostředí atd.</a:t>
            </a:r>
            <a:endParaRPr lang="cs-CZ" sz="2900" dirty="0"/>
          </a:p>
        </p:txBody>
      </p:sp>
      <p:sp>
        <p:nvSpPr>
          <p:cNvPr id="2" name="Oválný popisek 1"/>
          <p:cNvSpPr/>
          <p:nvPr/>
        </p:nvSpPr>
        <p:spPr>
          <a:xfrm>
            <a:off x="4932363" y="0"/>
            <a:ext cx="3887787" cy="1728788"/>
          </a:xfrm>
          <a:prstGeom prst="wedgeEllipseCallou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b="1" dirty="0">
                <a:solidFill>
                  <a:schemeClr val="bg1"/>
                </a:solidFill>
              </a:rPr>
              <a:t>Čím se zabývá chemie?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2411760" y="30235"/>
            <a:ext cx="66294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b="1" u="sng" dirty="0">
                <a:solidFill>
                  <a:srgbClr val="FFFF00"/>
                </a:solidFill>
              </a:rPr>
              <a:t>Metody chemie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340768"/>
            <a:ext cx="8229600" cy="5256882"/>
          </a:xfrm>
        </p:spPr>
        <p:txBody>
          <a:bodyPr/>
          <a:lstStyle/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cs-CZ" sz="2400" b="1" u="sng" dirty="0">
                <a:solidFill>
                  <a:srgbClr val="FFFF00"/>
                </a:solidFill>
              </a:rPr>
              <a:t>Pozorování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cs-CZ" sz="2400" dirty="0"/>
              <a:t>Vnímání smysly – barva, zápach, vůně.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cs-CZ" sz="2400" b="1" u="sng" dirty="0">
                <a:solidFill>
                  <a:srgbClr val="FFFF00"/>
                </a:solidFill>
              </a:rPr>
              <a:t>Pokus – experiment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cs-CZ" sz="2400" dirty="0"/>
              <a:t>Měníme podmínky, zasahujeme do děje, provádíme v chemické laboratoři</a:t>
            </a:r>
            <a:r>
              <a:rPr lang="cs-CZ" sz="2400" dirty="0" smtClean="0"/>
              <a:t>.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cs-CZ" sz="2400" b="1" i="1" dirty="0" smtClean="0">
                <a:solidFill>
                  <a:srgbClr val="FFFF00"/>
                </a:solidFill>
              </a:rPr>
              <a:t>Jaký je rozdíl mezi pokusem a pozorováním?</a:t>
            </a:r>
            <a:endParaRPr lang="cs-CZ" sz="2400" b="1" i="1" dirty="0">
              <a:solidFill>
                <a:srgbClr val="FFFF00"/>
              </a:solidFill>
            </a:endParaRPr>
          </a:p>
          <a:p>
            <a:pPr marL="0" indent="0" fontAlgn="auto">
              <a:lnSpc>
                <a:spcPct val="9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endParaRPr lang="cs-CZ" sz="2400" dirty="0"/>
          </a:p>
        </p:txBody>
      </p:sp>
      <p:sp>
        <p:nvSpPr>
          <p:cNvPr id="2" name="Zaoblený obdélníkový popisek 1"/>
          <p:cNvSpPr/>
          <p:nvPr/>
        </p:nvSpPr>
        <p:spPr>
          <a:xfrm>
            <a:off x="6159500" y="225425"/>
            <a:ext cx="2952750" cy="1403350"/>
          </a:xfrm>
          <a:prstGeom prst="wedgeRoundRectCallou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000" b="1" dirty="0">
                <a:solidFill>
                  <a:schemeClr val="bg1"/>
                </a:solidFill>
              </a:rPr>
              <a:t>Znáš některé metody chemie?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4600" y="188640"/>
            <a:ext cx="66294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b="1" u="sng" dirty="0" smtClean="0">
                <a:solidFill>
                  <a:srgbClr val="FFFF00"/>
                </a:solidFill>
              </a:rPr>
              <a:t>Chemický děj</a:t>
            </a:r>
            <a:endParaRPr lang="cs-CZ" b="1" u="sng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484784"/>
            <a:ext cx="8064896" cy="5112568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2400" dirty="0"/>
              <a:t>Přeměna výchozí látky v látku jinou se nazývá </a:t>
            </a:r>
            <a:r>
              <a:rPr lang="cs-CZ" sz="2400" b="1" u="sng" dirty="0">
                <a:solidFill>
                  <a:srgbClr val="FFFF00"/>
                </a:solidFill>
              </a:rPr>
              <a:t>chemický </a:t>
            </a:r>
            <a:r>
              <a:rPr lang="cs-CZ" sz="2400" b="1" u="sng" dirty="0" smtClean="0">
                <a:solidFill>
                  <a:srgbClr val="FFFF00"/>
                </a:solidFill>
              </a:rPr>
              <a:t>děj.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sz="2400" dirty="0" smtClean="0"/>
              <a:t>Chemické děje probíhají v přírodě.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sz="2400" b="1" dirty="0" smtClean="0">
                <a:solidFill>
                  <a:srgbClr val="FFFF00"/>
                </a:solidFill>
              </a:rPr>
              <a:t>Dokážeš uvést příklad?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sz="2400" dirty="0" smtClean="0"/>
              <a:t>Využívají se při výrobě mnoha užitečných látek. </a:t>
            </a:r>
            <a:endParaRPr lang="cs-CZ" sz="2400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u="sng" dirty="0" smtClean="0"/>
              <a:t>Příklady chemických dějů: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901952"/>
            <a:ext cx="7393632" cy="4224528"/>
          </a:xfrm>
        </p:spPr>
        <p:txBody>
          <a:bodyPr>
            <a:normAutofit fontScale="92500" lnSpcReduction="2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2400" dirty="0" smtClean="0"/>
              <a:t>Fotosyntéza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sz="2400" dirty="0" smtClean="0"/>
              <a:t>Koroze</a:t>
            </a:r>
            <a:endParaRPr lang="cs-CZ" sz="2400" dirty="0"/>
          </a:p>
          <a:p>
            <a:pPr fontAlgn="auto">
              <a:spcAft>
                <a:spcPts val="0"/>
              </a:spcAft>
              <a:defRPr/>
            </a:pPr>
            <a:r>
              <a:rPr lang="cs-CZ" sz="2400" dirty="0" smtClean="0"/>
              <a:t>při </a:t>
            </a:r>
            <a:r>
              <a:rPr lang="cs-CZ" sz="2400" dirty="0"/>
              <a:t>výrobě piva, </a:t>
            </a:r>
            <a:r>
              <a:rPr lang="cs-CZ" sz="2400" dirty="0" smtClean="0"/>
              <a:t>vína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sz="2400" dirty="0" smtClean="0"/>
              <a:t>Kvašení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sz="2400" dirty="0" smtClean="0"/>
              <a:t>Pečení buchty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sz="2400" b="1" i="1" dirty="0" smtClean="0">
                <a:solidFill>
                  <a:srgbClr val="FFFF00"/>
                </a:solidFill>
              </a:rPr>
              <a:t>Vymysli další příklady.</a:t>
            </a:r>
            <a:endParaRPr lang="cs-CZ" sz="2400" b="1" i="1" dirty="0">
              <a:solidFill>
                <a:srgbClr val="FFFF00"/>
              </a:solidFill>
            </a:endParaRPr>
          </a:p>
          <a:p>
            <a:pPr fontAlgn="auto">
              <a:spcAft>
                <a:spcPts val="0"/>
              </a:spcAft>
              <a:defRPr/>
            </a:pPr>
            <a:endParaRPr lang="cs-CZ" sz="2400" dirty="0"/>
          </a:p>
          <a:p>
            <a:pPr fontAlgn="auto">
              <a:spcAft>
                <a:spcPts val="0"/>
              </a:spcAft>
              <a:defRPr/>
            </a:pPr>
            <a:endParaRPr lang="cs-CZ" sz="2400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Použitá literatura: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901952"/>
            <a:ext cx="8136904" cy="4224528"/>
          </a:xfrm>
        </p:spPr>
        <p:txBody>
          <a:bodyPr/>
          <a:lstStyle/>
          <a:p>
            <a:pPr algn="just" fontAlgn="auto">
              <a:spcAft>
                <a:spcPts val="0"/>
              </a:spcAft>
              <a:defRPr/>
            </a:pPr>
            <a:r>
              <a:rPr lang="cs-CZ" sz="2000" dirty="0"/>
              <a:t>BENEŠ, P., PUMPR, V., BANÝR, J. </a:t>
            </a:r>
            <a:r>
              <a:rPr lang="cs-CZ" sz="2000" i="1" dirty="0"/>
              <a:t>Základy praktické chemie pro 8. ročník základní školy</a:t>
            </a:r>
            <a:r>
              <a:rPr lang="cs-CZ" sz="2000" dirty="0"/>
              <a:t>. 2.vyd. Praha: Fortuna, </a:t>
            </a:r>
            <a:r>
              <a:rPr lang="cs-CZ" sz="2000" dirty="0" smtClean="0"/>
              <a:t>2006. </a:t>
            </a:r>
            <a:r>
              <a:rPr lang="cs-CZ" sz="2000"/>
              <a:t>ISBN </a:t>
            </a:r>
            <a:r>
              <a:rPr lang="cs-CZ" sz="2000" smtClean="0"/>
              <a:t>80–7168–879–7</a:t>
            </a:r>
            <a:r>
              <a:rPr lang="cs-CZ" sz="2000" dirty="0"/>
              <a:t>. s. </a:t>
            </a:r>
            <a:r>
              <a:rPr lang="cs-CZ" sz="2000" dirty="0" smtClean="0"/>
              <a:t>7-8</a:t>
            </a:r>
            <a:endParaRPr lang="cs-CZ" sz="2000" dirty="0"/>
          </a:p>
          <a:p>
            <a:pPr fontAlgn="auto">
              <a:spcAft>
                <a:spcPts val="0"/>
              </a:spcAft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">
  <a:themeElements>
    <a:clrScheme name="Bubbles">
      <a:dk1>
        <a:srgbClr val="0C002C"/>
      </a:dk1>
      <a:lt1>
        <a:srgbClr val="FFFFFF"/>
      </a:lt1>
      <a:dk2>
        <a:srgbClr val="236626"/>
      </a:dk2>
      <a:lt2>
        <a:srgbClr val="D7C8FE"/>
      </a:lt2>
      <a:accent1>
        <a:srgbClr val="4203E7"/>
      </a:accent1>
      <a:accent2>
        <a:srgbClr val="842F73"/>
      </a:accent2>
      <a:accent3>
        <a:srgbClr val="7532A8"/>
      </a:accent3>
      <a:accent4>
        <a:srgbClr val="F7A107"/>
      </a:accent4>
      <a:accent5>
        <a:srgbClr val="C86DCF"/>
      </a:accent5>
      <a:accent6>
        <a:srgbClr val="E6B500"/>
      </a:accent6>
      <a:hlink>
        <a:srgbClr val="FFDE66"/>
      </a:hlink>
      <a:folHlink>
        <a:srgbClr val="D490C5"/>
      </a:folHlink>
    </a:clrScheme>
    <a:fontScheme name="Bubbles">
      <a:majorFont>
        <a:latin typeface="Impact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mic Sans M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Bubb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85000"/>
                <a:satMod val="150000"/>
              </a:schemeClr>
            </a:gs>
            <a:gs pos="35000">
              <a:schemeClr val="phClr">
                <a:tint val="70000"/>
                <a:shade val="90000"/>
                <a:alpha val="85000"/>
                <a:satMod val="200000"/>
              </a:schemeClr>
            </a:gs>
            <a:gs pos="100000">
              <a:schemeClr val="phClr">
                <a:tint val="90000"/>
                <a:shade val="100000"/>
                <a:alpha val="85000"/>
                <a:satMod val="250000"/>
              </a:schemeClr>
            </a:gs>
          </a:gsLst>
          <a:lin ang="0" scaled="1"/>
        </a:gradFill>
        <a:gradFill rotWithShape="1">
          <a:gsLst>
            <a:gs pos="0">
              <a:schemeClr val="phClr">
                <a:shade val="40000"/>
                <a:satMod val="115000"/>
              </a:schemeClr>
            </a:gs>
            <a:gs pos="80000">
              <a:schemeClr val="phClr">
                <a:shade val="90000"/>
                <a:satMod val="130000"/>
              </a:schemeClr>
            </a:gs>
            <a:gs pos="100000">
              <a:schemeClr val="phClr">
                <a:shade val="100000"/>
                <a:satMod val="150000"/>
              </a:schemeClr>
            </a:gs>
          </a:gsLst>
          <a:lin ang="7800000" scaled="0"/>
        </a:gradFill>
      </a:fillStyleLst>
      <a:lnStyleLst>
        <a:ln w="254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4450" cap="flat" cmpd="sng" algn="ctr">
          <a:solidFill>
            <a:schemeClr val="phClr">
              <a:alpha val="80000"/>
              <a:satMod val="110000"/>
            </a:schemeClr>
          </a:solidFill>
          <a:prstDash val="solid"/>
        </a:ln>
        <a:ln w="63500" cap="flat" cmpd="sng" algn="ctr">
          <a:solidFill>
            <a:schemeClr val="phClr">
              <a:alpha val="80000"/>
              <a:satMod val="115000"/>
            </a:schemeClr>
          </a:solidFill>
          <a:prstDash val="solid"/>
        </a:ln>
      </a:lnStyleLst>
      <a:effectStyleLst>
        <a:effectStyle>
          <a:effectLst>
            <a:innerShdw blurRad="50800" dist="25400" dir="13500000">
              <a:srgbClr val="FFFFFF">
                <a:alpha val="75000"/>
              </a:srgbClr>
            </a:innerShdw>
          </a:effectLst>
        </a:effectStyle>
        <a:effectStyle>
          <a:effectLst>
            <a:innerShdw blurRad="76200" dist="25400" dir="13500000">
              <a:srgbClr val="FFFFFF">
                <a:alpha val="75000"/>
              </a:srgbClr>
            </a:innerShdw>
            <a:reflection blurRad="63500" stA="35000" endPos="35000" dist="12700" dir="5400000" sy="-100000" rotWithShape="0"/>
          </a:effectLst>
        </a:effectStyle>
        <a:effectStyle>
          <a:effectLst>
            <a:reflection blurRad="63500" stA="35000" endPos="35000" dist="12700" dir="5400000" sy="-100000" rotWithShape="0"/>
          </a:effectLst>
          <a:scene3d>
            <a:camera prst="orthographicFront">
              <a:rot lat="0" lon="0" rev="0"/>
            </a:camera>
            <a:lightRig rig="balanced" dir="bl">
              <a:rot lat="0" lon="0" rev="7800000"/>
            </a:lightRig>
          </a:scene3d>
          <a:sp3d prstMaterial="translucentPowder">
            <a:bevelT h="50800"/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shade val="80000"/>
                <a:satMod val="125000"/>
              </a:schemeClr>
            </a:gs>
            <a:gs pos="100000">
              <a:schemeClr val="phClr">
                <a:tint val="100000"/>
                <a:satMod val="125000"/>
                <a:lumOff val="40000"/>
                <a:lumMod val="100000"/>
              </a:schemeClr>
            </a:gs>
          </a:gsLst>
          <a:lin ang="7800000" scaled="1"/>
        </a:gradFill>
        <a:gradFill rotWithShape="1">
          <a:gsLst>
            <a:gs pos="0">
              <a:schemeClr val="phClr">
                <a:shade val="95000"/>
                <a:lumMod val="95000"/>
              </a:schemeClr>
            </a:gs>
            <a:gs pos="60000">
              <a:schemeClr val="phClr">
                <a:satMod val="125000"/>
                <a:lumOff val="10000"/>
                <a:lumMod val="100000"/>
              </a:schemeClr>
            </a:gs>
            <a:gs pos="100000">
              <a:schemeClr val="phClr">
                <a:shade val="95000"/>
                <a:satMod val="135000"/>
                <a:lumOff val="50000"/>
                <a:lumMod val="100000"/>
              </a:schemeClr>
            </a:gs>
          </a:gsLst>
          <a:lin ang="0" scaled="1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Bubliny</Template>
  <TotalTime>64</TotalTime>
  <Words>269</Words>
  <Application>Microsoft Office PowerPoint</Application>
  <PresentationFormat>Předvádění na obrazovce (4:3)</PresentationFormat>
  <Paragraphs>51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1</vt:lpstr>
      <vt:lpstr>Prezentace aplikace PowerPoint</vt:lpstr>
      <vt:lpstr>CHEMIE</vt:lpstr>
      <vt:lpstr>Chemie</vt:lpstr>
      <vt:lpstr>Metody chemie</vt:lpstr>
      <vt:lpstr>Chemický děj</vt:lpstr>
      <vt:lpstr>Příklady chemických dějů:</vt:lpstr>
      <vt:lpstr>Použitá literatura: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CHEMIE</dc:title>
  <dc:creator>Luci</dc:creator>
  <cp:lastModifiedBy>install</cp:lastModifiedBy>
  <cp:revision>15</cp:revision>
  <dcterms:created xsi:type="dcterms:W3CDTF">2011-09-10T11:18:30Z</dcterms:created>
  <dcterms:modified xsi:type="dcterms:W3CDTF">2011-10-13T08:09:57Z</dcterms:modified>
</cp:coreProperties>
</file>