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5" r:id="rId7"/>
    <p:sldId id="26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685800" y="0"/>
            <a:ext cx="8001000" cy="7950200"/>
            <a:chOff x="685798" y="0"/>
            <a:chExt cx="8001004" cy="7950200"/>
          </a:xfrm>
        </p:grpSpPr>
        <p:sp>
          <p:nvSpPr>
            <p:cNvPr id="5" name="Pie 7"/>
            <p:cNvSpPr/>
            <p:nvPr/>
          </p:nvSpPr>
          <p:spPr>
            <a:xfrm flipH="1" flipV="1">
              <a:off x="1257298" y="5778500"/>
              <a:ext cx="2171701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grpSp>
          <p:nvGrpSpPr>
            <p:cNvPr id="6" name="Group 52"/>
            <p:cNvGrpSpPr>
              <a:grpSpLocks/>
            </p:cNvGrpSpPr>
            <p:nvPr/>
          </p:nvGrpSpPr>
          <p:grpSpPr bwMode="auto"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7" name="Freeform 9"/>
              <p:cNvSpPr/>
              <p:nvPr/>
            </p:nvSpPr>
            <p:spPr>
              <a:xfrm>
                <a:off x="685798" y="5880100"/>
                <a:ext cx="1143001" cy="9763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8" name="Oval 10"/>
              <p:cNvSpPr/>
              <p:nvPr/>
            </p:nvSpPr>
            <p:spPr>
              <a:xfrm>
                <a:off x="2590799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9" name="Oval 11"/>
              <p:cNvSpPr/>
              <p:nvPr/>
            </p:nvSpPr>
            <p:spPr>
              <a:xfrm>
                <a:off x="838198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10" name="Oval 12"/>
              <p:cNvSpPr/>
              <p:nvPr/>
            </p:nvSpPr>
            <p:spPr>
              <a:xfrm>
                <a:off x="2362199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11" name="Oval 13"/>
              <p:cNvSpPr/>
              <p:nvPr/>
            </p:nvSpPr>
            <p:spPr>
              <a:xfrm>
                <a:off x="1676398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12" name="Oval 14"/>
              <p:cNvSpPr/>
              <p:nvPr/>
            </p:nvSpPr>
            <p:spPr>
              <a:xfrm>
                <a:off x="1981199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13" name="Oval 15"/>
              <p:cNvSpPr/>
              <p:nvPr/>
            </p:nvSpPr>
            <p:spPr>
              <a:xfrm>
                <a:off x="1943099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14" name="Oval 16"/>
              <p:cNvSpPr/>
              <p:nvPr/>
            </p:nvSpPr>
            <p:spPr>
              <a:xfrm>
                <a:off x="2362199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15" name="Oval 17"/>
              <p:cNvSpPr/>
              <p:nvPr/>
            </p:nvSpPr>
            <p:spPr>
              <a:xfrm>
                <a:off x="3009899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16" name="Oval 18"/>
              <p:cNvSpPr/>
              <p:nvPr/>
            </p:nvSpPr>
            <p:spPr>
              <a:xfrm>
                <a:off x="2971799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17" name="Oval 19"/>
              <p:cNvSpPr/>
              <p:nvPr/>
            </p:nvSpPr>
            <p:spPr>
              <a:xfrm>
                <a:off x="3314699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18" name="Oval 20"/>
              <p:cNvSpPr/>
              <p:nvPr/>
            </p:nvSpPr>
            <p:spPr>
              <a:xfrm>
                <a:off x="3619499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19" name="Oval 21"/>
              <p:cNvSpPr/>
              <p:nvPr/>
            </p:nvSpPr>
            <p:spPr>
              <a:xfrm>
                <a:off x="1384298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20" name="Oval 22"/>
              <p:cNvSpPr/>
              <p:nvPr/>
            </p:nvSpPr>
            <p:spPr>
              <a:xfrm>
                <a:off x="3505199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21" name="Oval 23"/>
              <p:cNvSpPr/>
              <p:nvPr/>
            </p:nvSpPr>
            <p:spPr>
              <a:xfrm>
                <a:off x="1295398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22" name="Oval 24"/>
              <p:cNvSpPr/>
              <p:nvPr/>
            </p:nvSpPr>
            <p:spPr>
              <a:xfrm>
                <a:off x="1447798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23" name="Oval 25"/>
              <p:cNvSpPr/>
              <p:nvPr/>
            </p:nvSpPr>
            <p:spPr>
              <a:xfrm>
                <a:off x="1600198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24" name="Oval 26"/>
              <p:cNvSpPr/>
              <p:nvPr/>
            </p:nvSpPr>
            <p:spPr>
              <a:xfrm>
                <a:off x="3352799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25" name="Freeform 27"/>
              <p:cNvSpPr/>
              <p:nvPr/>
            </p:nvSpPr>
            <p:spPr>
              <a:xfrm flipV="1">
                <a:off x="5486400" y="0"/>
                <a:ext cx="1143001" cy="9763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26" name="Oval 28"/>
              <p:cNvSpPr/>
              <p:nvPr/>
            </p:nvSpPr>
            <p:spPr>
              <a:xfrm flipV="1">
                <a:off x="7391401" y="760413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27" name="Oval 29"/>
              <p:cNvSpPr/>
              <p:nvPr/>
            </p:nvSpPr>
            <p:spPr>
              <a:xfrm flipV="1">
                <a:off x="5638800" y="608013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28" name="Oval 30"/>
              <p:cNvSpPr/>
              <p:nvPr/>
            </p:nvSpPr>
            <p:spPr>
              <a:xfrm flipV="1">
                <a:off x="7162801" y="150813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29" name="Oval 31"/>
              <p:cNvSpPr/>
              <p:nvPr/>
            </p:nvSpPr>
            <p:spPr>
              <a:xfrm flipV="1">
                <a:off x="6477001" y="773113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30" name="Oval 32"/>
              <p:cNvSpPr/>
              <p:nvPr/>
            </p:nvSpPr>
            <p:spPr>
              <a:xfrm flipV="1">
                <a:off x="6781801" y="1166813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31" name="Oval 33"/>
              <p:cNvSpPr/>
              <p:nvPr/>
            </p:nvSpPr>
            <p:spPr>
              <a:xfrm flipV="1">
                <a:off x="6743701" y="862013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32" name="Oval 34"/>
              <p:cNvSpPr/>
              <p:nvPr/>
            </p:nvSpPr>
            <p:spPr>
              <a:xfrm flipV="1">
                <a:off x="7162801" y="1065213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33" name="Oval 35"/>
              <p:cNvSpPr/>
              <p:nvPr/>
            </p:nvSpPr>
            <p:spPr>
              <a:xfrm flipV="1">
                <a:off x="7810502" y="2081213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34" name="Oval 36"/>
              <p:cNvSpPr/>
              <p:nvPr/>
            </p:nvSpPr>
            <p:spPr>
              <a:xfrm flipV="1">
                <a:off x="7772402" y="1776413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35" name="Oval 37"/>
              <p:cNvSpPr/>
              <p:nvPr/>
            </p:nvSpPr>
            <p:spPr>
              <a:xfrm flipV="1">
                <a:off x="8115302" y="1928813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36" name="Oval 38"/>
              <p:cNvSpPr/>
              <p:nvPr/>
            </p:nvSpPr>
            <p:spPr>
              <a:xfrm flipV="1">
                <a:off x="8420102" y="1624013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37" name="Oval 39"/>
              <p:cNvSpPr/>
              <p:nvPr/>
            </p:nvSpPr>
            <p:spPr>
              <a:xfrm flipV="1">
                <a:off x="6184901" y="1243013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38" name="Oval 40"/>
              <p:cNvSpPr/>
              <p:nvPr/>
            </p:nvSpPr>
            <p:spPr>
              <a:xfrm flipV="1">
                <a:off x="8305802" y="1395413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39" name="Oval 41"/>
              <p:cNvSpPr/>
              <p:nvPr/>
            </p:nvSpPr>
            <p:spPr>
              <a:xfrm flipV="1">
                <a:off x="6096001" y="1065213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40" name="Oval 42"/>
              <p:cNvSpPr/>
              <p:nvPr/>
            </p:nvSpPr>
            <p:spPr>
              <a:xfrm flipV="1">
                <a:off x="6248401" y="1217613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41" name="Oval 43"/>
              <p:cNvSpPr/>
              <p:nvPr/>
            </p:nvSpPr>
            <p:spPr>
              <a:xfrm flipV="1">
                <a:off x="6400801" y="1243013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  <p:sp>
            <p:nvSpPr>
              <p:cNvPr id="42" name="Oval 44"/>
              <p:cNvSpPr/>
              <p:nvPr/>
            </p:nvSpPr>
            <p:spPr>
              <a:xfrm flipV="1">
                <a:off x="8153402" y="379413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/>
              </a:p>
            </p:txBody>
          </p:sp>
        </p:grpSp>
      </p:grpSp>
      <p:sp>
        <p:nvSpPr>
          <p:cNvPr id="43" name="Oval 45"/>
          <p:cNvSpPr/>
          <p:nvPr/>
        </p:nvSpPr>
        <p:spPr>
          <a:xfrm>
            <a:off x="8636000" y="6589713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44" name="Oval 46"/>
          <p:cNvSpPr/>
          <p:nvPr/>
        </p:nvSpPr>
        <p:spPr>
          <a:xfrm>
            <a:off x="8788400" y="658971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45" name="Oval 47"/>
          <p:cNvSpPr/>
          <p:nvPr/>
        </p:nvSpPr>
        <p:spPr>
          <a:xfrm>
            <a:off x="8940800" y="6589713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6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450"/>
            <a:ext cx="2133600" cy="260350"/>
          </a:xfrm>
        </p:spPr>
        <p:txBody>
          <a:bodyPr/>
          <a:lstStyle>
            <a:lvl1pPr algn="r">
              <a:defRPr smtClean="0"/>
            </a:lvl1pPr>
          </a:lstStyle>
          <a:p>
            <a:pPr>
              <a:defRPr/>
            </a:pPr>
            <a:fld id="{CD1B5CFA-A178-400B-9750-2C9919F33763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4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2850"/>
            <a:ext cx="609600" cy="260350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65960806-2711-49EF-8E4B-5067D570F6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9A0F2C-CD38-42E7-A866-F3A39BEF2602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42632D-9B89-4512-A201-BA549EF0F8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4592638" y="2133600"/>
            <a:ext cx="3865562" cy="4171950"/>
            <a:chOff x="0" y="0"/>
            <a:chExt cx="1600200" cy="1727200"/>
          </a:xfrm>
        </p:grpSpPr>
        <p:sp>
          <p:nvSpPr>
            <p:cNvPr id="5" name="Oval 7"/>
            <p:cNvSpPr/>
            <p:nvPr/>
          </p:nvSpPr>
          <p:spPr>
            <a:xfrm>
              <a:off x="686082" y="152477"/>
              <a:ext cx="914118" cy="91420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6" name="Oval 8"/>
            <p:cNvSpPr/>
            <p:nvPr/>
          </p:nvSpPr>
          <p:spPr>
            <a:xfrm>
              <a:off x="381157" y="1206674"/>
              <a:ext cx="456730" cy="4567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7" name="Oval 9"/>
            <p:cNvSpPr/>
            <p:nvPr/>
          </p:nvSpPr>
          <p:spPr>
            <a:xfrm>
              <a:off x="686082" y="914207"/>
              <a:ext cx="355527" cy="355561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8" name="Oval 10"/>
            <p:cNvSpPr/>
            <p:nvPr/>
          </p:nvSpPr>
          <p:spPr>
            <a:xfrm>
              <a:off x="647966" y="1142923"/>
              <a:ext cx="431758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9" name="Oval 11"/>
            <p:cNvSpPr/>
            <p:nvPr/>
          </p:nvSpPr>
          <p:spPr>
            <a:xfrm>
              <a:off x="457388" y="0"/>
              <a:ext cx="761656" cy="76173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0" name="Oval 15"/>
            <p:cNvSpPr/>
            <p:nvPr/>
          </p:nvSpPr>
          <p:spPr>
            <a:xfrm>
              <a:off x="1028465" y="1524116"/>
              <a:ext cx="203722" cy="203084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1" name="Oval 16"/>
            <p:cNvSpPr/>
            <p:nvPr/>
          </p:nvSpPr>
          <p:spPr>
            <a:xfrm>
              <a:off x="88717" y="1066684"/>
              <a:ext cx="127490" cy="12684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2" name="Oval 18"/>
            <p:cNvSpPr/>
            <p:nvPr/>
          </p:nvSpPr>
          <p:spPr>
            <a:xfrm>
              <a:off x="0" y="1244793"/>
              <a:ext cx="126833" cy="126846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3" name="Oval 19"/>
            <p:cNvSpPr/>
            <p:nvPr/>
          </p:nvSpPr>
          <p:spPr>
            <a:xfrm>
              <a:off x="152463" y="1092316"/>
              <a:ext cx="126833" cy="126846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4" name="Oval 20"/>
            <p:cNvSpPr/>
            <p:nvPr/>
          </p:nvSpPr>
          <p:spPr>
            <a:xfrm>
              <a:off x="304925" y="1066684"/>
              <a:ext cx="126833" cy="12684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</p:grpSp>
      <p:grpSp>
        <p:nvGrpSpPr>
          <p:cNvPr id="15" name="Group 32"/>
          <p:cNvGrpSpPr>
            <a:grpSpLocks/>
          </p:cNvGrpSpPr>
          <p:nvPr/>
        </p:nvGrpSpPr>
        <p:grpSpPr bwMode="auto">
          <a:xfrm>
            <a:off x="609600" y="990600"/>
            <a:ext cx="1179513" cy="1357313"/>
            <a:chOff x="266700" y="914400"/>
            <a:chExt cx="1179761" cy="1356814"/>
          </a:xfrm>
        </p:grpSpPr>
        <p:sp>
          <p:nvSpPr>
            <p:cNvPr id="16" name="Oval 22"/>
            <p:cNvSpPr/>
            <p:nvPr/>
          </p:nvSpPr>
          <p:spPr>
            <a:xfrm>
              <a:off x="555686" y="1380953"/>
              <a:ext cx="890775" cy="890261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7" name="Oval 25"/>
            <p:cNvSpPr/>
            <p:nvPr/>
          </p:nvSpPr>
          <p:spPr>
            <a:xfrm flipV="1">
              <a:off x="304808" y="1219088"/>
              <a:ext cx="355675" cy="35546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8" name="Oval 26"/>
            <p:cNvSpPr/>
            <p:nvPr/>
          </p:nvSpPr>
          <p:spPr>
            <a:xfrm flipV="1">
              <a:off x="266700" y="914400"/>
              <a:ext cx="431891" cy="431641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9" name="Oval 27"/>
            <p:cNvSpPr/>
            <p:nvPr/>
          </p:nvSpPr>
          <p:spPr>
            <a:xfrm flipV="1">
              <a:off x="609672" y="1066744"/>
              <a:ext cx="203243" cy="203125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/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Ctr="0"/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2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35148D-A7BC-4278-890E-DB36EFCE52A0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2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1B9DEC-E575-486C-9338-02D12C8C8C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/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/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1C75F5-3570-47F6-B7EB-B61A2B193F1B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B20DCC-AFAF-4784-8C30-360B88A544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C7FE82-560A-4D06-A3F0-12B983C35462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1A663-42B3-4F47-8C87-D0E944C4A8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3FE336-1C0F-45D2-8F01-D1A462A682D6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4339A4-731E-4CBD-BF59-9CCA3A3E53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D36CD-3E71-4C69-9662-DC90A336D863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8DBB2-F8C6-470F-8A8E-F5BDFB721F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22"/>
          <p:cNvGrpSpPr>
            <a:grpSpLocks/>
          </p:cNvGrpSpPr>
          <p:nvPr/>
        </p:nvGrpSpPr>
        <p:grpSpPr bwMode="auto">
          <a:xfrm>
            <a:off x="4695825" y="2133600"/>
            <a:ext cx="4448175" cy="4019550"/>
            <a:chOff x="4695702" y="2133600"/>
            <a:chExt cx="4448298" cy="4018808"/>
          </a:xfrm>
        </p:grpSpPr>
        <p:sp>
          <p:nvSpPr>
            <p:cNvPr id="6" name="Oval 9"/>
            <p:cNvSpPr/>
            <p:nvPr/>
          </p:nvSpPr>
          <p:spPr>
            <a:xfrm>
              <a:off x="4695702" y="5047712"/>
              <a:ext cx="1104931" cy="1104696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7" name="Oval 10"/>
            <p:cNvSpPr/>
            <p:nvPr/>
          </p:nvSpPr>
          <p:spPr>
            <a:xfrm>
              <a:off x="7065906" y="4571550"/>
              <a:ext cx="858861" cy="8586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8" name="Oval 11"/>
            <p:cNvSpPr/>
            <p:nvPr/>
          </p:nvSpPr>
          <p:spPr>
            <a:xfrm>
              <a:off x="5340245" y="4895340"/>
              <a:ext cx="1043017" cy="1042795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9" name="Oval 12"/>
            <p:cNvSpPr/>
            <p:nvPr/>
          </p:nvSpPr>
          <p:spPr>
            <a:xfrm>
              <a:off x="6694420" y="3047831"/>
              <a:ext cx="1839963" cy="184116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0" name="Oval 13"/>
            <p:cNvSpPr/>
            <p:nvPr/>
          </p:nvSpPr>
          <p:spPr>
            <a:xfrm>
              <a:off x="7916829" y="2133600"/>
              <a:ext cx="858861" cy="8586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1" name="Oval 14"/>
            <p:cNvSpPr/>
            <p:nvPr/>
          </p:nvSpPr>
          <p:spPr>
            <a:xfrm>
              <a:off x="7824752" y="2685948"/>
              <a:ext cx="1043016" cy="1042795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2" name="Oval 15"/>
            <p:cNvSpPr/>
            <p:nvPr/>
          </p:nvSpPr>
          <p:spPr>
            <a:xfrm>
              <a:off x="8653449" y="2870064"/>
              <a:ext cx="490551" cy="4904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3" name="Oval 17"/>
            <p:cNvSpPr/>
            <p:nvPr/>
          </p:nvSpPr>
          <p:spPr>
            <a:xfrm>
              <a:off x="6551541" y="5120723"/>
              <a:ext cx="307984" cy="306331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4" name="Oval 19"/>
            <p:cNvSpPr/>
            <p:nvPr/>
          </p:nvSpPr>
          <p:spPr>
            <a:xfrm>
              <a:off x="6781735" y="5561967"/>
              <a:ext cx="306396" cy="307918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5" name="Oval 20"/>
            <p:cNvSpPr/>
            <p:nvPr/>
          </p:nvSpPr>
          <p:spPr>
            <a:xfrm>
              <a:off x="6705533" y="5181037"/>
              <a:ext cx="306396" cy="307918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6" name="Oval 21"/>
            <p:cNvSpPr/>
            <p:nvPr/>
          </p:nvSpPr>
          <p:spPr>
            <a:xfrm>
              <a:off x="7073843" y="5120723"/>
              <a:ext cx="306396" cy="306331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</p:grpSp>
      <p:sp>
        <p:nvSpPr>
          <p:cNvPr id="17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18" name="Oval 25"/>
          <p:cNvSpPr/>
          <p:nvPr/>
        </p:nvSpPr>
        <p:spPr>
          <a:xfrm>
            <a:off x="3319463" y="5148263"/>
            <a:ext cx="185737" cy="18573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19" name="Oval 23"/>
          <p:cNvSpPr/>
          <p:nvPr/>
        </p:nvSpPr>
        <p:spPr>
          <a:xfrm>
            <a:off x="3225800" y="5103813"/>
            <a:ext cx="185738" cy="18573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91440"/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lIns="0" rIns="0"/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D3FA85-A936-4D2F-AEFD-3207653B574C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21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520DFC-B472-46F6-BD71-4738B3821E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21"/>
          <p:cNvGrpSpPr>
            <a:grpSpLocks/>
          </p:cNvGrpSpPr>
          <p:nvPr/>
        </p:nvGrpSpPr>
        <p:grpSpPr bwMode="auto">
          <a:xfrm>
            <a:off x="3775075" y="2133600"/>
            <a:ext cx="5368925" cy="4724400"/>
            <a:chOff x="0" y="0"/>
            <a:chExt cx="2222500" cy="1955800"/>
          </a:xfrm>
        </p:grpSpPr>
        <p:sp>
          <p:nvSpPr>
            <p:cNvPr id="6" name="Oval 7"/>
            <p:cNvSpPr/>
            <p:nvPr/>
          </p:nvSpPr>
          <p:spPr>
            <a:xfrm>
              <a:off x="686070" y="152468"/>
              <a:ext cx="914104" cy="914153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7" name="Oval 8"/>
            <p:cNvSpPr/>
            <p:nvPr/>
          </p:nvSpPr>
          <p:spPr>
            <a:xfrm>
              <a:off x="381150" y="1206602"/>
              <a:ext cx="456723" cy="457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8" name="Oval 9"/>
            <p:cNvSpPr/>
            <p:nvPr/>
          </p:nvSpPr>
          <p:spPr>
            <a:xfrm>
              <a:off x="686070" y="914153"/>
              <a:ext cx="355521" cy="35554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9" name="Oval 10"/>
            <p:cNvSpPr/>
            <p:nvPr/>
          </p:nvSpPr>
          <p:spPr>
            <a:xfrm>
              <a:off x="647955" y="1142855"/>
              <a:ext cx="431751" cy="431774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0" name="Oval 11"/>
            <p:cNvSpPr/>
            <p:nvPr/>
          </p:nvSpPr>
          <p:spPr>
            <a:xfrm>
              <a:off x="457380" y="0"/>
              <a:ext cx="761643" cy="761684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1" name="Oval 12"/>
            <p:cNvSpPr/>
            <p:nvPr/>
          </p:nvSpPr>
          <p:spPr>
            <a:xfrm>
              <a:off x="1714519" y="0"/>
              <a:ext cx="355521" cy="35554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2" name="Oval 13"/>
            <p:cNvSpPr/>
            <p:nvPr/>
          </p:nvSpPr>
          <p:spPr>
            <a:xfrm>
              <a:off x="1676404" y="228702"/>
              <a:ext cx="431751" cy="431775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3" name="Oval 14"/>
            <p:cNvSpPr/>
            <p:nvPr/>
          </p:nvSpPr>
          <p:spPr>
            <a:xfrm>
              <a:off x="2019439" y="304937"/>
              <a:ext cx="203061" cy="20307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4" name="Oval 15"/>
            <p:cNvSpPr/>
            <p:nvPr/>
          </p:nvSpPr>
          <p:spPr>
            <a:xfrm>
              <a:off x="1028449" y="1524026"/>
              <a:ext cx="203718" cy="20307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5" name="Oval 16"/>
            <p:cNvSpPr/>
            <p:nvPr/>
          </p:nvSpPr>
          <p:spPr>
            <a:xfrm>
              <a:off x="88716" y="1066621"/>
              <a:ext cx="127488" cy="12749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6" name="Oval 17"/>
            <p:cNvSpPr/>
            <p:nvPr/>
          </p:nvSpPr>
          <p:spPr>
            <a:xfrm>
              <a:off x="914104" y="1752728"/>
              <a:ext cx="203718" cy="20307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7" name="Oval 18"/>
            <p:cNvSpPr/>
            <p:nvPr/>
          </p:nvSpPr>
          <p:spPr>
            <a:xfrm>
              <a:off x="0" y="1244719"/>
              <a:ext cx="126831" cy="126838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8" name="Oval 19"/>
            <p:cNvSpPr/>
            <p:nvPr/>
          </p:nvSpPr>
          <p:spPr>
            <a:xfrm>
              <a:off x="152460" y="1092251"/>
              <a:ext cx="126831" cy="126838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9" name="Oval 20"/>
            <p:cNvSpPr/>
            <p:nvPr/>
          </p:nvSpPr>
          <p:spPr>
            <a:xfrm>
              <a:off x="304920" y="1066621"/>
              <a:ext cx="126831" cy="12749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20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8B97C1-02D5-4E1C-807D-835B7E9A2BDC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21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E7BDEC-45E8-49D3-93F6-043DF14B89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21"/>
          <p:cNvGrpSpPr>
            <a:grpSpLocks/>
          </p:cNvGrpSpPr>
          <p:nvPr/>
        </p:nvGrpSpPr>
        <p:grpSpPr bwMode="auto">
          <a:xfrm>
            <a:off x="3775075" y="2133600"/>
            <a:ext cx="5368925" cy="4724400"/>
            <a:chOff x="0" y="0"/>
            <a:chExt cx="2222500" cy="1955800"/>
          </a:xfrm>
        </p:grpSpPr>
        <p:sp>
          <p:nvSpPr>
            <p:cNvPr id="7" name="Oval 7"/>
            <p:cNvSpPr/>
            <p:nvPr/>
          </p:nvSpPr>
          <p:spPr>
            <a:xfrm>
              <a:off x="686070" y="152468"/>
              <a:ext cx="914104" cy="914153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8" name="Oval 8"/>
            <p:cNvSpPr/>
            <p:nvPr/>
          </p:nvSpPr>
          <p:spPr>
            <a:xfrm>
              <a:off x="381150" y="1206602"/>
              <a:ext cx="456723" cy="457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9" name="Oval 9"/>
            <p:cNvSpPr/>
            <p:nvPr/>
          </p:nvSpPr>
          <p:spPr>
            <a:xfrm>
              <a:off x="686070" y="914153"/>
              <a:ext cx="355521" cy="35554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0" name="Oval 10"/>
            <p:cNvSpPr/>
            <p:nvPr/>
          </p:nvSpPr>
          <p:spPr>
            <a:xfrm>
              <a:off x="647955" y="1142855"/>
              <a:ext cx="431751" cy="431774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1" name="Oval 11"/>
            <p:cNvSpPr/>
            <p:nvPr/>
          </p:nvSpPr>
          <p:spPr>
            <a:xfrm>
              <a:off x="457380" y="0"/>
              <a:ext cx="761643" cy="761684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2" name="Oval 12"/>
            <p:cNvSpPr/>
            <p:nvPr/>
          </p:nvSpPr>
          <p:spPr>
            <a:xfrm>
              <a:off x="1714519" y="0"/>
              <a:ext cx="355521" cy="35554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3" name="Oval 13"/>
            <p:cNvSpPr/>
            <p:nvPr/>
          </p:nvSpPr>
          <p:spPr>
            <a:xfrm>
              <a:off x="1676404" y="228702"/>
              <a:ext cx="431751" cy="431775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4" name="Oval 14"/>
            <p:cNvSpPr/>
            <p:nvPr/>
          </p:nvSpPr>
          <p:spPr>
            <a:xfrm>
              <a:off x="2019439" y="304937"/>
              <a:ext cx="203061" cy="20307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5" name="Oval 15"/>
            <p:cNvSpPr/>
            <p:nvPr/>
          </p:nvSpPr>
          <p:spPr>
            <a:xfrm>
              <a:off x="1028449" y="1524026"/>
              <a:ext cx="203718" cy="20307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6" name="Oval 16"/>
            <p:cNvSpPr/>
            <p:nvPr/>
          </p:nvSpPr>
          <p:spPr>
            <a:xfrm>
              <a:off x="88716" y="1066621"/>
              <a:ext cx="127488" cy="12749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7" name="Oval 17"/>
            <p:cNvSpPr/>
            <p:nvPr/>
          </p:nvSpPr>
          <p:spPr>
            <a:xfrm>
              <a:off x="914104" y="1752728"/>
              <a:ext cx="203718" cy="20307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8" name="Oval 18"/>
            <p:cNvSpPr/>
            <p:nvPr/>
          </p:nvSpPr>
          <p:spPr>
            <a:xfrm>
              <a:off x="0" y="1244719"/>
              <a:ext cx="126831" cy="126838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9" name="Oval 19"/>
            <p:cNvSpPr/>
            <p:nvPr/>
          </p:nvSpPr>
          <p:spPr>
            <a:xfrm>
              <a:off x="152460" y="1092251"/>
              <a:ext cx="126831" cy="126838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20" name="Oval 20"/>
            <p:cNvSpPr/>
            <p:nvPr/>
          </p:nvSpPr>
          <p:spPr>
            <a:xfrm>
              <a:off x="304920" y="1066621"/>
              <a:ext cx="126831" cy="12749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21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56FF03-98E3-4909-BD12-EAC100514544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22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23940C-6A9E-40B9-BDC8-E86F94FD76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1"/>
          <p:cNvGrpSpPr>
            <a:grpSpLocks/>
          </p:cNvGrpSpPr>
          <p:nvPr/>
        </p:nvGrpSpPr>
        <p:grpSpPr bwMode="auto">
          <a:xfrm>
            <a:off x="3775075" y="2133600"/>
            <a:ext cx="5368925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6070" y="152468"/>
              <a:ext cx="914104" cy="914153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9" name="Oval 8"/>
            <p:cNvSpPr/>
            <p:nvPr/>
          </p:nvSpPr>
          <p:spPr>
            <a:xfrm>
              <a:off x="381150" y="1206602"/>
              <a:ext cx="456723" cy="457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6070" y="914153"/>
              <a:ext cx="355521" cy="35554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647955" y="1142855"/>
              <a:ext cx="431751" cy="431774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2" name="Oval 11"/>
            <p:cNvSpPr/>
            <p:nvPr/>
          </p:nvSpPr>
          <p:spPr>
            <a:xfrm>
              <a:off x="457380" y="0"/>
              <a:ext cx="761643" cy="761684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19" y="0"/>
              <a:ext cx="355521" cy="35554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4" y="228702"/>
              <a:ext cx="431751" cy="431775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2019439" y="304937"/>
              <a:ext cx="203061" cy="20307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449" y="1524026"/>
              <a:ext cx="203718" cy="20307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716" y="1066621"/>
              <a:ext cx="127488" cy="12749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104" y="1752728"/>
              <a:ext cx="203718" cy="20307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719"/>
              <a:ext cx="126831" cy="126838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60" y="1092251"/>
              <a:ext cx="126831" cy="126838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304920" y="1066621"/>
              <a:ext cx="126831" cy="12749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2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A5C3E8-07AA-4E50-BE63-355B6C541AF5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2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7388D3-1053-4922-BA2D-17197C9EAC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C61D72-F61A-45CE-8320-AD9282F1A9C4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DBC7E7-7387-49B7-A7D6-8E663937DA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31913-CCBA-47FC-B953-E0F4329055F5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8849A7-E369-4E2F-944E-5FCC90EE7E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825"/>
            <a:ext cx="6629400" cy="422433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450"/>
            <a:ext cx="2133600" cy="2603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CF354CF-3D14-43CA-8DE1-989BC253D4FA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450"/>
            <a:ext cx="2895600" cy="2603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450"/>
            <a:ext cx="2133600" cy="2603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6EE8C98-2BC1-4A9C-A2C2-80F0C887C8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738" y="5568950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4413" y="4733925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81" name="Oval 80"/>
          <p:cNvSpPr/>
          <p:nvPr/>
        </p:nvSpPr>
        <p:spPr>
          <a:xfrm rot="6197586" flipV="1">
            <a:off x="8293100" y="495300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3763" y="4976813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538" y="529590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84" name="Oval 83"/>
          <p:cNvSpPr/>
          <p:nvPr/>
        </p:nvSpPr>
        <p:spPr>
          <a:xfrm rot="6197586" flipV="1">
            <a:off x="200025" y="5915025"/>
            <a:ext cx="215900" cy="2159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8225" y="5767388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038" y="60960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87" name="Oval 86"/>
          <p:cNvSpPr/>
          <p:nvPr/>
        </p:nvSpPr>
        <p:spPr>
          <a:xfrm rot="6197586" flipV="1">
            <a:off x="7639050" y="6462713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425" y="438467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8288" y="6403975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100" y="4338638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91" name="Oval 90"/>
          <p:cNvSpPr/>
          <p:nvPr/>
        </p:nvSpPr>
        <p:spPr>
          <a:xfrm rot="6197586" flipV="1">
            <a:off x="8616950" y="445135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92" name="Oval 91"/>
          <p:cNvSpPr/>
          <p:nvPr/>
        </p:nvSpPr>
        <p:spPr>
          <a:xfrm rot="6197586" flipV="1">
            <a:off x="8558213" y="459422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2888" y="624205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63" y="6196013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97" name="Oval 96"/>
          <p:cNvSpPr/>
          <p:nvPr/>
        </p:nvSpPr>
        <p:spPr>
          <a:xfrm rot="6197586" flipV="1">
            <a:off x="254000" y="6308725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98" name="Oval 97"/>
          <p:cNvSpPr/>
          <p:nvPr/>
        </p:nvSpPr>
        <p:spPr>
          <a:xfrm rot="6197586" flipV="1">
            <a:off x="193675" y="6451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73" r:id="rId13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 spc="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Impact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Impact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Impact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Impact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Impact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Impact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Impact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Impact" pitchFamily="34" charset="0"/>
        </a:defRPr>
      </a:lvl9pPr>
    </p:titleStyle>
    <p:bodyStyle>
      <a:lvl1pPr marL="228600" indent="-228600" algn="l" rtl="0" fontAlgn="base">
        <a:spcBef>
          <a:spcPts val="1800"/>
        </a:spcBef>
        <a:spcAft>
          <a:spcPct val="0"/>
        </a:spcAft>
        <a:buFont typeface="Wingdings" pitchFamily="2" charset="2"/>
        <a:buChar char=""/>
        <a:defRPr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rtl="0" fontAlgn="base">
        <a:spcBef>
          <a:spcPts val="10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rtl="0" fontAlgn="base">
        <a:spcBef>
          <a:spcPts val="1000"/>
        </a:spcBef>
        <a:spcAft>
          <a:spcPct val="0"/>
        </a:spcAft>
        <a:buFont typeface="Wingdings" pitchFamily="2" charset="2"/>
        <a:buChar char=""/>
        <a:defRPr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rtl="0" fontAlgn="base">
        <a:spcBef>
          <a:spcPts val="10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rtl="0" fontAlgn="base">
        <a:spcBef>
          <a:spcPts val="1000"/>
        </a:spcBef>
        <a:spcAft>
          <a:spcPct val="0"/>
        </a:spcAft>
        <a:buFont typeface="Wingdings" pitchFamily="2" charset="2"/>
        <a:buChar char="l"/>
        <a:defRPr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398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4272714"/>
              </p:ext>
            </p:extLst>
          </p:nvPr>
        </p:nvGraphicFramePr>
        <p:xfrm>
          <a:off x="1692275" y="2205038"/>
          <a:ext cx="5813425" cy="3468692"/>
        </p:xfrm>
        <a:graphic>
          <a:graphicData uri="http://schemas.openxmlformats.org/drawingml/2006/table">
            <a:tbl>
              <a:tblPr/>
              <a:tblGrid>
                <a:gridCol w="1358900"/>
                <a:gridCol w="4454525"/>
              </a:tblGrid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ZŠ Třeboň, Sokolská 296, 379 01 Třeboň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Mgr. Lucie Tuhá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VY_3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2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_Inovace_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3062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Látky a tělesa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Látky a tělesa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Chemie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Ročník(y)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8. ročník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0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k  shrnutí učiva týkající se vymezení látek a fyzikálních těles.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Rozliší fyzikální tělesa a látky.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0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Prezentace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400" u="sng" dirty="0" smtClean="0"/>
              <a:t>Látky a tělesa</a:t>
            </a:r>
            <a:endParaRPr lang="cs-CZ" sz="5400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3728" y="2946400"/>
            <a:ext cx="5661372" cy="242681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/>
              <a:t>Fyzikální tělesa, látky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Látky a tělesa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01952"/>
            <a:ext cx="7848872" cy="4224528"/>
          </a:xfrm>
        </p:spPr>
        <p:txBody>
          <a:bodyPr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u="sng" dirty="0" smtClean="0">
                <a:solidFill>
                  <a:srgbClr val="FFFF00"/>
                </a:solidFill>
              </a:rPr>
              <a:t>Fyzikální tělesa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800" dirty="0" smtClean="0"/>
              <a:t>Jsou předměty pozorovatelné kolem nás.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800" b="1" i="1" dirty="0" smtClean="0"/>
              <a:t>Uveď příklady.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800" dirty="0" smtClean="0"/>
              <a:t>Př. penál, tužka, sešit, židle, Země</a:t>
            </a:r>
            <a:endParaRPr lang="cs-CZ" sz="28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80920" cy="5505792"/>
          </a:xfrm>
        </p:spPr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u="sng" dirty="0" smtClean="0">
                <a:solidFill>
                  <a:srgbClr val="FFFF00"/>
                </a:solidFill>
              </a:rPr>
              <a:t>Látky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800" dirty="0" smtClean="0"/>
              <a:t>Tvoří tělesa různých tvarů a velikostí.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800" dirty="0" smtClean="0"/>
              <a:t>Mají různé vlastnosti.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800" b="1" i="1" dirty="0" smtClean="0"/>
              <a:t>Uveď příklady.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800" dirty="0" smtClean="0"/>
              <a:t>Př. dřevo, železo, bavlna, voda, hliník, sůl, cukr.</a:t>
            </a:r>
            <a:endParaRPr lang="cs-CZ" sz="28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79388" y="2781300"/>
          <a:ext cx="8712967" cy="295232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344782"/>
                <a:gridCol w="1248722"/>
                <a:gridCol w="1152667"/>
                <a:gridCol w="1248722"/>
                <a:gridCol w="864500"/>
                <a:gridCol w="1152667"/>
                <a:gridCol w="1700907"/>
              </a:tblGrid>
              <a:tr h="1584113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Těleso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hřebík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sníh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talíř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plechovka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136821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Látka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dřevo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bavlna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Vývojový diagram: paměť se sekvenčním přístupem 2"/>
          <p:cNvSpPr/>
          <p:nvPr/>
        </p:nvSpPr>
        <p:spPr>
          <a:xfrm>
            <a:off x="1979613" y="188913"/>
            <a:ext cx="4248150" cy="2160587"/>
          </a:xfrm>
          <a:prstGeom prst="flowChartMagneticTap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bg1"/>
                </a:solidFill>
              </a:rPr>
              <a:t>Doplň tabulku.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188640"/>
            <a:ext cx="66294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Dokázal si správně doplnit tabulku?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07950" y="2636838"/>
          <a:ext cx="8928992" cy="295232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152129"/>
                <a:gridCol w="1152128"/>
                <a:gridCol w="1080120"/>
                <a:gridCol w="1368152"/>
                <a:gridCol w="936104"/>
                <a:gridCol w="1512168"/>
                <a:gridCol w="1728191"/>
              </a:tblGrid>
              <a:tr h="1584113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Těleso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hřebík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židle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tričko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sníh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talíř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plechovka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136821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Látka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železo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dřevo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bavlna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voda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porcelán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hliník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01952"/>
            <a:ext cx="8208912" cy="4224528"/>
          </a:xfrm>
        </p:spPr>
        <p:txBody>
          <a:bodyPr/>
          <a:lstStyle/>
          <a:p>
            <a:pPr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cs-CZ" sz="2000" dirty="0"/>
              <a:t>BENEŠ, P., PUMPR, V., BANÝR, J. </a:t>
            </a:r>
            <a:r>
              <a:rPr lang="cs-CZ" sz="2000" i="1" dirty="0"/>
              <a:t>Základy praktické chemie pro 8. ročník základní školy</a:t>
            </a:r>
            <a:r>
              <a:rPr lang="cs-CZ" sz="2000" dirty="0"/>
              <a:t>. 2.vyd. Praha: Fortuna, </a:t>
            </a:r>
            <a:r>
              <a:rPr lang="cs-CZ" sz="2000" dirty="0" smtClean="0"/>
              <a:t>2006. </a:t>
            </a:r>
            <a:r>
              <a:rPr lang="cs-CZ" sz="2000"/>
              <a:t>ISBN </a:t>
            </a:r>
            <a:r>
              <a:rPr lang="cs-CZ" sz="2000" smtClean="0"/>
              <a:t>80–7168–879–7</a:t>
            </a:r>
            <a:r>
              <a:rPr lang="cs-CZ" sz="2000" dirty="0"/>
              <a:t>. s. </a:t>
            </a:r>
            <a:r>
              <a:rPr lang="cs-CZ" sz="2000" dirty="0" smtClean="0"/>
              <a:t>9</a:t>
            </a:r>
            <a:endParaRPr lang="cs-CZ" sz="2000" dirty="0"/>
          </a:p>
          <a:p>
            <a:pPr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cs-CZ" sz="2000" dirty="0"/>
              <a:t>BENEŠ, P., PUMPR, V., BANÝR, J. </a:t>
            </a:r>
            <a:r>
              <a:rPr lang="cs-CZ" sz="2000" i="1" dirty="0"/>
              <a:t>Základy chemie – pracovní sešit</a:t>
            </a:r>
            <a:r>
              <a:rPr lang="cs-CZ" sz="2000" dirty="0"/>
              <a:t>. 1.vyd. Praha: Fortuna, 1996. </a:t>
            </a:r>
            <a:r>
              <a:rPr lang="cs-CZ" sz="2000" dirty="0" smtClean="0"/>
              <a:t>ISBN 176-911-96. </a:t>
            </a:r>
            <a:r>
              <a:rPr lang="cs-CZ" sz="2000" dirty="0"/>
              <a:t>s</a:t>
            </a:r>
            <a:r>
              <a:rPr lang="cs-CZ" sz="2000" dirty="0" smtClean="0"/>
              <a:t>. 2</a:t>
            </a:r>
            <a:endParaRPr lang="cs-CZ" sz="2000" dirty="0"/>
          </a:p>
          <a:p>
            <a:pPr fontAlgn="auto">
              <a:spcAft>
                <a:spcPts val="0"/>
              </a:spcAft>
              <a:defRPr/>
            </a:pPr>
            <a:endParaRPr lang="cs-CZ" sz="2000" dirty="0"/>
          </a:p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TC010264149[[fn=Motiv Bubliny]]</Template>
  <TotalTime>44</TotalTime>
  <Words>223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1</vt:lpstr>
      <vt:lpstr>Prezentace aplikace PowerPoint</vt:lpstr>
      <vt:lpstr>Látky a tělesa</vt:lpstr>
      <vt:lpstr>Látky a tělesa</vt:lpstr>
      <vt:lpstr>Prezentace aplikace PowerPoint</vt:lpstr>
      <vt:lpstr>Prezentace aplikace PowerPoint</vt:lpstr>
      <vt:lpstr>Dokázal si správně doplnit tabulku?</vt:lpstr>
      <vt:lpstr>Použitá literatura: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Látky a tělesa</dc:title>
  <dc:creator>ZSTREBON</dc:creator>
  <cp:lastModifiedBy>install</cp:lastModifiedBy>
  <cp:revision>13</cp:revision>
  <dcterms:created xsi:type="dcterms:W3CDTF">2011-09-17T09:45:00Z</dcterms:created>
  <dcterms:modified xsi:type="dcterms:W3CDTF">2011-10-13T08:12:10Z</dcterms:modified>
</cp:coreProperties>
</file>