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A1E06-E409-42B0-A3B8-C9E592CBBF2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8FCD3-B172-46A3-8D13-22C6A0E2145F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140805"/>
              </p:ext>
            </p:extLst>
          </p:nvPr>
        </p:nvGraphicFramePr>
        <p:xfrm>
          <a:off x="1692275" y="2205038"/>
          <a:ext cx="5813425" cy="3834078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3069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Směsi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Směsi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různorodých a stejnorodých směsí a složek směsi.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Rozliší různorodé a stejnorodé směsi. Rozliší suspenzi, emulzi, pěnu, dým, mlhu a uvede jejich příklady z běžného života. Uvede příklad kapalné, pevné a plynné stejnorodé směsi. 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8869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052736"/>
            <a:ext cx="7086600" cy="1470025"/>
          </a:xfrm>
        </p:spPr>
        <p:txBody>
          <a:bodyPr>
            <a:normAutofit/>
          </a:bodyPr>
          <a:lstStyle/>
          <a:p>
            <a:pPr algn="ctr"/>
            <a:r>
              <a:rPr lang="cs-CZ" sz="5400" u="sng" dirty="0" smtClean="0"/>
              <a:t>Směsi</a:t>
            </a:r>
            <a:endParaRPr lang="cs-CZ" sz="54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2924944"/>
            <a:ext cx="5544616" cy="2832720"/>
          </a:xfrm>
        </p:spPr>
        <p:txBody>
          <a:bodyPr>
            <a:noAutofit/>
          </a:bodyPr>
          <a:lstStyle/>
          <a:p>
            <a:r>
              <a:rPr lang="cs-CZ" sz="3600" dirty="0" smtClean="0"/>
              <a:t>Různorodé a stejnorodé směsi, složky směsi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88640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6629400" cy="1143000"/>
          </a:xfrm>
        </p:spPr>
        <p:txBody>
          <a:bodyPr/>
          <a:lstStyle/>
          <a:p>
            <a:r>
              <a:rPr lang="cs-CZ" u="sng" dirty="0" smtClean="0"/>
              <a:t>Směsi a složky směsi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36904" cy="5184576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Směsi</a:t>
            </a:r>
          </a:p>
          <a:p>
            <a:r>
              <a:rPr lang="cs-CZ" sz="2400" dirty="0" smtClean="0"/>
              <a:t>Jsou látky, ze kterých můžeme oddělit jednodušší látky.</a:t>
            </a:r>
          </a:p>
          <a:p>
            <a:r>
              <a:rPr lang="cs-CZ" sz="2400" dirty="0" smtClean="0"/>
              <a:t>Látky, které obsahují dvě a více složek.</a:t>
            </a:r>
          </a:p>
          <a:p>
            <a:r>
              <a:rPr lang="cs-CZ" sz="2400" b="1" u="sng" dirty="0" smtClean="0">
                <a:solidFill>
                  <a:srgbClr val="FFFF00"/>
                </a:solidFill>
              </a:rPr>
              <a:t>Složky směsi</a:t>
            </a:r>
          </a:p>
          <a:p>
            <a:r>
              <a:rPr lang="cs-CZ" sz="2400" dirty="0" smtClean="0"/>
              <a:t>Jsou látky, které můžeme ze směsi oddělit.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5120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6294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Různorodé směsi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280920" cy="49685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Vznikají, když se smíchají látky v různém skupenství.</a:t>
            </a:r>
          </a:p>
          <a:p>
            <a:r>
              <a:rPr lang="cs-CZ" sz="2400" dirty="0" smtClean="0"/>
              <a:t>Jednotlivé složky </a:t>
            </a:r>
            <a:r>
              <a:rPr lang="cs-CZ" sz="2400" b="1" u="sng" dirty="0" smtClean="0"/>
              <a:t>můžeme pozorovat </a:t>
            </a:r>
            <a:r>
              <a:rPr lang="cs-CZ" sz="2400" dirty="0" smtClean="0"/>
              <a:t>okem, lupou, mikroskopem.</a:t>
            </a:r>
          </a:p>
          <a:p>
            <a:r>
              <a:rPr lang="cs-CZ" sz="2400" b="1" i="1" dirty="0" smtClean="0">
                <a:solidFill>
                  <a:srgbClr val="FFFF00"/>
                </a:solidFill>
              </a:rPr>
              <a:t>Pokus se uvést příklady?</a:t>
            </a:r>
          </a:p>
          <a:p>
            <a:r>
              <a:rPr lang="cs-CZ" sz="2400" dirty="0" smtClean="0"/>
              <a:t>Příklady: písek ve vodě, olej ve vodě, saponáty</a:t>
            </a:r>
            <a:endParaRPr lang="cs-CZ" sz="2400" dirty="0"/>
          </a:p>
        </p:txBody>
      </p:sp>
      <p:pic>
        <p:nvPicPr>
          <p:cNvPr id="1027" name="Picture 3" descr="C:\Users\ZSTREBON\AppData\Local\Microsoft\Windows\Temporary Internet Files\Content.IE5\AIGD5ET0\MC9002996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116" y="4149080"/>
            <a:ext cx="1632204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DP14OH97\MP900409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9480" y="836712"/>
            <a:ext cx="1988840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0807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629400" cy="1143000"/>
          </a:xfrm>
        </p:spPr>
        <p:txBody>
          <a:bodyPr/>
          <a:lstStyle/>
          <a:p>
            <a:r>
              <a:rPr lang="cs-CZ" u="sng" dirty="0" smtClean="0"/>
              <a:t>Různorodé směsi</a:t>
            </a:r>
            <a:endParaRPr lang="cs-CZ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8103267"/>
              </p:ext>
            </p:extLst>
          </p:nvPr>
        </p:nvGraphicFramePr>
        <p:xfrm>
          <a:off x="179510" y="1412775"/>
          <a:ext cx="8784980" cy="44830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245"/>
                <a:gridCol w="2196245"/>
                <a:gridCol w="2196245"/>
                <a:gridCol w="2196245"/>
              </a:tblGrid>
              <a:tr h="109812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Název</a:t>
                      </a:r>
                      <a:r>
                        <a:rPr lang="cs-CZ" sz="2400" baseline="0" dirty="0" smtClean="0"/>
                        <a:t> směsi</a:t>
                      </a:r>
                      <a:endParaRPr lang="cs-CZ" sz="2400" dirty="0" smtClean="0"/>
                    </a:p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Složka směsi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Složka směsi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Příklady</a:t>
                      </a:r>
                      <a:endParaRPr lang="cs-CZ" sz="2400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SUSPENZE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kapalina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pevná látka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kalná voda, písek ve vodě</a:t>
                      </a:r>
                      <a:endParaRPr lang="cs-CZ" sz="2400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EMULZE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kapalina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/>
                        <a:t>kapalina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olej ve vodě, benzín ve vodě</a:t>
                      </a:r>
                      <a:endParaRPr lang="cs-CZ" sz="2400" dirty="0"/>
                    </a:p>
                  </a:txBody>
                  <a:tcPr/>
                </a:tc>
              </a:tr>
              <a:tr h="109812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PĚNA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kapalina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plyn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mýdlová pěna,</a:t>
                      </a:r>
                      <a:r>
                        <a:rPr lang="cs-CZ" sz="2400" baseline="0" dirty="0" smtClean="0"/>
                        <a:t> saponáty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019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7992888" cy="6120680"/>
          </a:xfrm>
        </p:spPr>
        <p:txBody>
          <a:bodyPr>
            <a:noAutofit/>
          </a:bodyPr>
          <a:lstStyle/>
          <a:p>
            <a:r>
              <a:rPr lang="cs-CZ" sz="2400" b="1" u="sng" dirty="0" smtClean="0">
                <a:solidFill>
                  <a:srgbClr val="FFFF00"/>
                </a:solidFill>
              </a:rPr>
              <a:t>Mlha</a:t>
            </a:r>
          </a:p>
          <a:p>
            <a:r>
              <a:rPr lang="cs-CZ" sz="2400" dirty="0" smtClean="0"/>
              <a:t>Je směs plynu a kapiček kapaliny.</a:t>
            </a:r>
          </a:p>
          <a:p>
            <a:r>
              <a:rPr lang="cs-CZ" sz="2400" b="1" u="sng" dirty="0" smtClean="0">
                <a:solidFill>
                  <a:srgbClr val="FFFF00"/>
                </a:solidFill>
              </a:rPr>
              <a:t>Dým</a:t>
            </a:r>
          </a:p>
          <a:p>
            <a:r>
              <a:rPr lang="cs-CZ" sz="2400" dirty="0" smtClean="0"/>
              <a:t>Je směs částeček pevných látek a plynu.</a:t>
            </a:r>
          </a:p>
          <a:p>
            <a:r>
              <a:rPr lang="cs-CZ" sz="2400" b="1" u="sng" dirty="0" smtClean="0">
                <a:solidFill>
                  <a:srgbClr val="FFFF00"/>
                </a:solidFill>
              </a:rPr>
              <a:t>Aerosol</a:t>
            </a:r>
          </a:p>
          <a:p>
            <a:r>
              <a:rPr lang="cs-CZ" sz="2400" dirty="0" smtClean="0"/>
              <a:t>Je různorodá směs plynné látky a v ní rozptýlených částic pevné nebo kapalné látky.</a:t>
            </a:r>
            <a:endParaRPr lang="cs-CZ" sz="2400" dirty="0"/>
          </a:p>
        </p:txBody>
      </p:sp>
      <p:pic>
        <p:nvPicPr>
          <p:cNvPr id="2050" name="Picture 2" descr="C:\Users\ZSTREBON\AppData\Local\Microsoft\Windows\Temporary Internet Files\Content.IE5\AIGD5ET0\MP9001753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6632"/>
            <a:ext cx="2832867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M6M26S4X\MP9004371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2204864"/>
            <a:ext cx="1608731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7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260648"/>
            <a:ext cx="6629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Stejnorodé směsi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04056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Obsahuje složky, které </a:t>
            </a:r>
            <a:r>
              <a:rPr lang="cs-CZ" sz="2400" b="1" u="sng" dirty="0" smtClean="0"/>
              <a:t>nemůžeme rozlišit</a:t>
            </a:r>
            <a:r>
              <a:rPr lang="cs-CZ" sz="2400" dirty="0" smtClean="0"/>
              <a:t> ani mikroskopem.</a:t>
            </a:r>
          </a:p>
          <a:p>
            <a:r>
              <a:rPr lang="cs-CZ" sz="2400" b="1" i="1" dirty="0" smtClean="0">
                <a:solidFill>
                  <a:srgbClr val="FFFF00"/>
                </a:solidFill>
              </a:rPr>
              <a:t>Pokus se uvést příklady z běžného života?</a:t>
            </a:r>
          </a:p>
          <a:p>
            <a:r>
              <a:rPr lang="cs-CZ" sz="2400" dirty="0" smtClean="0"/>
              <a:t>Př. vzduch, voda (minerální vody, mořská), barevná skla atd.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= ROZTOKY</a:t>
            </a:r>
            <a:endParaRPr lang="cs-CZ" sz="24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3KH48Z8O\MP90025556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81128"/>
            <a:ext cx="329756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83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712968" cy="4752528"/>
          </a:xfrm>
        </p:spPr>
        <p:txBody>
          <a:bodyPr/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BENEŠ, P., PUMPR, V., BANÝR, J.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Základy praktické chemie pro 8. ročník základní školy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2.vyd. Praha: Fortuna, 2006. ISBN 80–7168–879–7. s.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13-15</a:t>
            </a: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7246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52</TotalTime>
  <Words>313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Prezentace aplikace PowerPoint</vt:lpstr>
      <vt:lpstr>Směsi</vt:lpstr>
      <vt:lpstr>Směsi a složky směsi</vt:lpstr>
      <vt:lpstr>Různorodé směsi</vt:lpstr>
      <vt:lpstr>Různorodé směsi</vt:lpstr>
      <vt:lpstr>Prezentace aplikace PowerPoint</vt:lpstr>
      <vt:lpstr>Stejnorodé směsi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Směsi</dc:title>
  <dc:creator>ZSTREBON</dc:creator>
  <cp:lastModifiedBy>install</cp:lastModifiedBy>
  <cp:revision>11</cp:revision>
  <dcterms:created xsi:type="dcterms:W3CDTF">2011-09-25T08:48:26Z</dcterms:created>
  <dcterms:modified xsi:type="dcterms:W3CDTF">2011-10-13T08:19:16Z</dcterms:modified>
</cp:coreProperties>
</file>